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95"/>
  </p:notesMasterIdLst>
  <p:handoutMasterIdLst>
    <p:handoutMasterId r:id="rId96"/>
  </p:handoutMasterIdLst>
  <p:sldIdLst>
    <p:sldId id="257" r:id="rId5"/>
    <p:sldId id="360" r:id="rId6"/>
    <p:sldId id="368" r:id="rId7"/>
    <p:sldId id="361" r:id="rId8"/>
    <p:sldId id="363" r:id="rId9"/>
    <p:sldId id="364" r:id="rId10"/>
    <p:sldId id="373" r:id="rId11"/>
    <p:sldId id="366" r:id="rId12"/>
    <p:sldId id="365" r:id="rId13"/>
    <p:sldId id="370" r:id="rId14"/>
    <p:sldId id="372" r:id="rId15"/>
    <p:sldId id="369" r:id="rId16"/>
    <p:sldId id="362" r:id="rId17"/>
    <p:sldId id="335" r:id="rId18"/>
    <p:sldId id="339" r:id="rId19"/>
    <p:sldId id="336" r:id="rId20"/>
    <p:sldId id="337" r:id="rId21"/>
    <p:sldId id="338" r:id="rId22"/>
    <p:sldId id="345" r:id="rId23"/>
    <p:sldId id="340" r:id="rId24"/>
    <p:sldId id="359" r:id="rId25"/>
    <p:sldId id="346" r:id="rId26"/>
    <p:sldId id="347" r:id="rId27"/>
    <p:sldId id="348" r:id="rId28"/>
    <p:sldId id="349" r:id="rId29"/>
    <p:sldId id="357" r:id="rId30"/>
    <p:sldId id="356" r:id="rId31"/>
    <p:sldId id="355" r:id="rId32"/>
    <p:sldId id="350" r:id="rId33"/>
    <p:sldId id="351" r:id="rId34"/>
    <p:sldId id="353" r:id="rId35"/>
    <p:sldId id="354" r:id="rId36"/>
    <p:sldId id="352" r:id="rId37"/>
    <p:sldId id="358" r:id="rId38"/>
    <p:sldId id="318" r:id="rId39"/>
    <p:sldId id="319" r:id="rId40"/>
    <p:sldId id="320" r:id="rId41"/>
    <p:sldId id="321" r:id="rId42"/>
    <p:sldId id="322" r:id="rId43"/>
    <p:sldId id="323" r:id="rId44"/>
    <p:sldId id="327" r:id="rId45"/>
    <p:sldId id="328" r:id="rId46"/>
    <p:sldId id="329" r:id="rId47"/>
    <p:sldId id="326" r:id="rId48"/>
    <p:sldId id="325" r:id="rId49"/>
    <p:sldId id="330" r:id="rId50"/>
    <p:sldId id="324" r:id="rId51"/>
    <p:sldId id="332" r:id="rId52"/>
    <p:sldId id="333" r:id="rId53"/>
    <p:sldId id="334" r:id="rId54"/>
    <p:sldId id="331" r:id="rId55"/>
    <p:sldId id="297" r:id="rId56"/>
    <p:sldId id="314" r:id="rId57"/>
    <p:sldId id="313" r:id="rId58"/>
    <p:sldId id="298" r:id="rId59"/>
    <p:sldId id="299" r:id="rId60"/>
    <p:sldId id="301" r:id="rId61"/>
    <p:sldId id="303" r:id="rId62"/>
    <p:sldId id="302" r:id="rId63"/>
    <p:sldId id="304" r:id="rId64"/>
    <p:sldId id="305" r:id="rId65"/>
    <p:sldId id="306" r:id="rId66"/>
    <p:sldId id="308" r:id="rId67"/>
    <p:sldId id="307" r:id="rId68"/>
    <p:sldId id="309" r:id="rId69"/>
    <p:sldId id="310" r:id="rId70"/>
    <p:sldId id="315" r:id="rId71"/>
    <p:sldId id="316" r:id="rId72"/>
    <p:sldId id="317" r:id="rId73"/>
    <p:sldId id="312" r:id="rId74"/>
    <p:sldId id="258" r:id="rId75"/>
    <p:sldId id="282" r:id="rId76"/>
    <p:sldId id="283" r:id="rId77"/>
    <p:sldId id="284" r:id="rId78"/>
    <p:sldId id="285" r:id="rId79"/>
    <p:sldId id="286" r:id="rId80"/>
    <p:sldId id="288" r:id="rId81"/>
    <p:sldId id="289" r:id="rId82"/>
    <p:sldId id="290" r:id="rId83"/>
    <p:sldId id="292" r:id="rId84"/>
    <p:sldId id="291" r:id="rId85"/>
    <p:sldId id="294" r:id="rId86"/>
    <p:sldId id="293" r:id="rId87"/>
    <p:sldId id="295" r:id="rId88"/>
    <p:sldId id="342" r:id="rId89"/>
    <p:sldId id="343" r:id="rId90"/>
    <p:sldId id="344" r:id="rId91"/>
    <p:sldId id="296" r:id="rId92"/>
    <p:sldId id="287" r:id="rId93"/>
    <p:sldId id="300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61"/>
    <a:srgbClr val="FFFFFF"/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85359" autoAdjust="0"/>
  </p:normalViewPr>
  <p:slideViewPr>
    <p:cSldViewPr snapToGrid="0" showGuides="1">
      <p:cViewPr varScale="1">
        <p:scale>
          <a:sx n="117" d="100"/>
          <a:sy n="117" d="100"/>
        </p:scale>
        <p:origin x="276" y="10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redo custSel addSld delSld modSld sldOrd">
      <pc:chgData name="Jha, Aryan Ritwajeet" userId="2aad577e-539b-449b-83a6-8d411f484b4d" providerId="ADAL" clId="{49408841-B2F4-4D1B-91E9-399D964EDA3B}" dt="2023-08-05T10:23:18.095" v="15882" actId="1076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35:57.180" v="12127" actId="1582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mod">
          <ac:chgData name="Jha, Aryan Ritwajeet" userId="2aad577e-539b-449b-83a6-8d411f484b4d" providerId="ADAL" clId="{49408841-B2F4-4D1B-91E9-399D964EDA3B}" dt="2023-07-12T20:35:37.340" v="12124" actId="208"/>
          <ac:spMkLst>
            <pc:docMk/>
            <pc:sldMk cId="2561648844" sldId="335"/>
            <ac:spMk id="7" creationId="{CB0BE568-20E3-ADDA-1F9A-AED85BF2ED2A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18:44:07.110" v="9514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mod">
          <ac:chgData name="Jha, Aryan Ritwajeet" userId="2aad577e-539b-449b-83a6-8d411f484b4d" providerId="ADAL" clId="{49408841-B2F4-4D1B-91E9-399D964EDA3B}" dt="2023-07-12T20:35:57.180" v="12127" actId="1582"/>
          <ac:cxnSpMkLst>
            <pc:docMk/>
            <pc:sldMk cId="2561648844" sldId="335"/>
            <ac:cxnSpMk id="4" creationId="{28D27B5F-247E-3B38-7949-23BF152C27B3}"/>
          </ac:cxnSpMkLst>
        </pc:cxn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18:51:06.151" v="9526" actId="14100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18:30:04.034" v="9030" actId="1076"/>
          <ac:spMkLst>
            <pc:docMk/>
            <pc:sldMk cId="1083868590" sldId="336"/>
            <ac:spMk id="4" creationId="{C1242663-B6E5-ABE3-9294-EB6B180ECF42}"/>
          </ac:spMkLst>
        </pc:spChg>
        <pc:spChg chg="add mod">
          <ac:chgData name="Jha, Aryan Ritwajeet" userId="2aad577e-539b-449b-83a6-8d411f484b4d" providerId="ADAL" clId="{49408841-B2F4-4D1B-91E9-399D964EDA3B}" dt="2023-07-12T18:30:18.734" v="9035" actId="14100"/>
          <ac:spMkLst>
            <pc:docMk/>
            <pc:sldMk cId="1083868590" sldId="336"/>
            <ac:spMk id="7" creationId="{A3709D2A-1B2C-3434-1A4F-CEA4FF0D00BA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mod">
          <ac:chgData name="Jha, Aryan Ritwajeet" userId="2aad577e-539b-449b-83a6-8d411f484b4d" providerId="ADAL" clId="{49408841-B2F4-4D1B-91E9-399D964EDA3B}" dt="2023-07-12T18:31:04.097" v="9042" actId="207"/>
          <ac:spMkLst>
            <pc:docMk/>
            <pc:sldMk cId="1083868590" sldId="336"/>
            <ac:spMk id="17" creationId="{7D19F705-099D-DDF1-D71C-2E376A256AFD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5" creationId="{C970A066-59B3-CE87-61ED-4559DC895A91}"/>
          </ac:picMkLst>
        </pc:picChg>
        <pc:picChg chg="add mod ord">
          <ac:chgData name="Jha, Aryan Ritwajeet" userId="2aad577e-539b-449b-83a6-8d411f484b4d" providerId="ADAL" clId="{49408841-B2F4-4D1B-91E9-399D964EDA3B}" dt="2023-07-12T18:22:04.887" v="8689" actId="1076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18:25:33.837" v="8931" actId="1076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mod">
          <ac:chgData name="Jha, Aryan Ritwajeet" userId="2aad577e-539b-449b-83a6-8d411f484b4d" providerId="ADAL" clId="{49408841-B2F4-4D1B-91E9-399D964EDA3B}" dt="2023-07-12T18:26:06.384" v="8939" actId="1582"/>
          <ac:picMkLst>
            <pc:docMk/>
            <pc:sldMk cId="1083868590" sldId="336"/>
            <ac:picMk id="12" creationId="{0BE72FA5-3147-4C72-D8DD-1B39DD0B1115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39" creationId="{424A1655-5825-E1F1-479E-9BEB3A1197AD}"/>
          </ac:picMkLst>
        </pc:picChg>
        <pc:cxnChg chg="add del">
          <ac:chgData name="Jha, Aryan Ritwajeet" userId="2aad577e-539b-449b-83a6-8d411f484b4d" providerId="ADAL" clId="{49408841-B2F4-4D1B-91E9-399D964EDA3B}" dt="2023-07-12T18:25:23.524" v="8930" actId="11529"/>
          <ac:cxnSpMkLst>
            <pc:docMk/>
            <pc:sldMk cId="1083868590" sldId="336"/>
            <ac:cxnSpMk id="10" creationId="{0AF22317-3762-E12A-6427-B20E5E1C961C}"/>
          </ac:cxnSpMkLst>
        </pc:cxnChg>
        <pc:cxnChg chg="add mod">
          <ac:chgData name="Jha, Aryan Ritwajeet" userId="2aad577e-539b-449b-83a6-8d411f484b4d" providerId="ADAL" clId="{49408841-B2F4-4D1B-91E9-399D964EDA3B}" dt="2023-07-12T18:51:06.151" v="9526" actId="14100"/>
          <ac:cxnSpMkLst>
            <pc:docMk/>
            <pc:sldMk cId="1083868590" sldId="336"/>
            <ac:cxnSpMk id="14" creationId="{0E08B451-382C-4063-5D28-4B263801F45C}"/>
          </ac:cxnSpMkLst>
        </pc:cxnChg>
        <pc:cxnChg chg="add">
          <ac:chgData name="Jha, Aryan Ritwajeet" userId="2aad577e-539b-449b-83a6-8d411f484b4d" providerId="ADAL" clId="{49408841-B2F4-4D1B-91E9-399D964EDA3B}" dt="2023-07-12T18:29:06.267" v="8972" actId="11529"/>
          <ac:cxnSpMkLst>
            <pc:docMk/>
            <pc:sldMk cId="1083868590" sldId="336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0:22.575" v="9037" actId="571"/>
          <ac:cxnSpMkLst>
            <pc:docMk/>
            <pc:sldMk cId="1083868590" sldId="336"/>
            <ac:cxnSpMk id="18" creationId="{F5F12B36-1BDB-E5FA-B70E-64F7732B3265}"/>
          </ac:cxnSpMkLst>
        </pc:cxnChg>
      </pc:sldChg>
      <pc:sldChg chg="addSp modSp add mod">
        <pc:chgData name="Jha, Aryan Ritwajeet" userId="2aad577e-539b-449b-83a6-8d411f484b4d" providerId="ADAL" clId="{49408841-B2F4-4D1B-91E9-399D964EDA3B}" dt="2023-07-12T18:51:16.487" v="9527" actId="14100"/>
        <pc:sldMkLst>
          <pc:docMk/>
          <pc:sldMk cId="1771449399" sldId="337"/>
        </pc:sldMkLst>
        <pc:spChg chg="add mod">
          <ac:chgData name="Jha, Aryan Ritwajeet" userId="2aad577e-539b-449b-83a6-8d411f484b4d" providerId="ADAL" clId="{49408841-B2F4-4D1B-91E9-399D964EDA3B}" dt="2023-07-12T18:34:05.815" v="9052" actId="17032"/>
          <ac:spMkLst>
            <pc:docMk/>
            <pc:sldMk cId="1771449399" sldId="337"/>
            <ac:spMk id="3" creationId="{43916D85-0AF8-C58F-4E85-E1E6D85D847B}"/>
          </ac:spMkLst>
        </pc:spChg>
        <pc:spChg chg="add mod">
          <ac:chgData name="Jha, Aryan Ritwajeet" userId="2aad577e-539b-449b-83a6-8d411f484b4d" providerId="ADAL" clId="{49408841-B2F4-4D1B-91E9-399D964EDA3B}" dt="2023-07-12T18:34:22.064" v="9054" actId="17032"/>
          <ac:spMkLst>
            <pc:docMk/>
            <pc:sldMk cId="1771449399" sldId="337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8:34:35.114" v="9056" actId="17032"/>
          <ac:spMkLst>
            <pc:docMk/>
            <pc:sldMk cId="1771449399" sldId="337"/>
            <ac:spMk id="9" creationId="{80063A6D-0A98-A86B-E592-4911FD30688C}"/>
          </ac:spMkLst>
        </pc:spChg>
        <pc:spChg chg="add mod">
          <ac:chgData name="Jha, Aryan Ritwajeet" userId="2aad577e-539b-449b-83a6-8d411f484b4d" providerId="ADAL" clId="{49408841-B2F4-4D1B-91E9-399D964EDA3B}" dt="2023-07-12T18:35:42.394" v="9060" actId="17032"/>
          <ac:spMkLst>
            <pc:docMk/>
            <pc:sldMk cId="1771449399" sldId="337"/>
            <ac:spMk id="10" creationId="{9A043C0B-0CFA-5172-87B7-14E56545F31B}"/>
          </ac:spMkLst>
        </pc:spChg>
        <pc:spChg chg="add mod">
          <ac:chgData name="Jha, Aryan Ritwajeet" userId="2aad577e-539b-449b-83a6-8d411f484b4d" providerId="ADAL" clId="{49408841-B2F4-4D1B-91E9-399D964EDA3B}" dt="2023-07-12T18:35:59.285" v="9062" actId="17032"/>
          <ac:spMkLst>
            <pc:docMk/>
            <pc:sldMk cId="1771449399" sldId="337"/>
            <ac:spMk id="11" creationId="{BAB5B2FD-100B-8A8D-DB68-87E3BC01F140}"/>
          </ac:spMkLst>
        </pc:spChg>
        <pc:picChg chg="mod">
          <ac:chgData name="Jha, Aryan Ritwajeet" userId="2aad577e-539b-449b-83a6-8d411f484b4d" providerId="ADAL" clId="{49408841-B2F4-4D1B-91E9-399D964EDA3B}" dt="2023-07-12T18:32:52.264" v="9044" actId="1076"/>
          <ac:picMkLst>
            <pc:docMk/>
            <pc:sldMk cId="1771449399" sldId="337"/>
            <ac:picMk id="12" creationId="{0BE72FA5-3147-4C72-D8DD-1B39DD0B1115}"/>
          </ac:picMkLst>
        </pc:picChg>
        <pc:cxnChg chg="mod">
          <ac:chgData name="Jha, Aryan Ritwajeet" userId="2aad577e-539b-449b-83a6-8d411f484b4d" providerId="ADAL" clId="{49408841-B2F4-4D1B-91E9-399D964EDA3B}" dt="2023-07-12T18:51:16.487" v="9527" actId="14100"/>
          <ac:cxnSpMkLst>
            <pc:docMk/>
            <pc:sldMk cId="1771449399" sldId="337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5:10.484" v="9058" actId="693"/>
          <ac:cxnSpMkLst>
            <pc:docMk/>
            <pc:sldMk cId="1771449399" sldId="337"/>
            <ac:cxnSpMk id="16" creationId="{119A7CEC-FFD1-4794-69DB-E1B53A7C33D8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00.419" v="12025" actId="1582"/>
        <pc:sldMkLst>
          <pc:docMk/>
          <pc:sldMk cId="4236874696" sldId="338"/>
        </pc:sldMkLst>
        <pc:spChg chg="del">
          <ac:chgData name="Jha, Aryan Ritwajeet" userId="2aad577e-539b-449b-83a6-8d411f484b4d" providerId="ADAL" clId="{49408841-B2F4-4D1B-91E9-399D964EDA3B}" dt="2023-07-12T18:36:24.924" v="9064" actId="478"/>
          <ac:spMkLst>
            <pc:docMk/>
            <pc:sldMk cId="4236874696" sldId="338"/>
            <ac:spMk id="7" creationId="{A3709D2A-1B2C-3434-1A4F-CEA4FF0D00BA}"/>
          </ac:spMkLst>
        </pc:spChg>
        <pc:spChg chg="mod">
          <ac:chgData name="Jha, Aryan Ritwajeet" userId="2aad577e-539b-449b-83a6-8d411f484b4d" providerId="ADAL" clId="{49408841-B2F4-4D1B-91E9-399D964EDA3B}" dt="2023-07-12T18:43:33.785" v="9513" actId="20577"/>
          <ac:spMkLst>
            <pc:docMk/>
            <pc:sldMk cId="4236874696" sldId="338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8:51:59.633" v="9572" actId="20577"/>
          <ac:spMkLst>
            <pc:docMk/>
            <pc:sldMk cId="4236874696" sldId="338"/>
            <ac:spMk id="21" creationId="{0A56B57E-CFBF-2101-5CA6-4828E92F1F8C}"/>
          </ac:spMkLst>
        </pc:spChg>
        <pc:spChg chg="add mod">
          <ac:chgData name="Jha, Aryan Ritwajeet" userId="2aad577e-539b-449b-83a6-8d411f484b4d" providerId="ADAL" clId="{49408841-B2F4-4D1B-91E9-399D964EDA3B}" dt="2023-07-12T19:32:11.857" v="10443" actId="20577"/>
          <ac:spMkLst>
            <pc:docMk/>
            <pc:sldMk cId="4236874696" sldId="338"/>
            <ac:spMk id="23" creationId="{9051DA40-62E1-F49F-E84D-FC7A9F5777C5}"/>
          </ac:spMkLst>
        </pc:spChg>
        <pc:picChg chg="mod">
          <ac:chgData name="Jha, Aryan Ritwajeet" userId="2aad577e-539b-449b-83a6-8d411f484b4d" providerId="ADAL" clId="{49408841-B2F4-4D1B-91E9-399D964EDA3B}" dt="2023-07-12T20:32:51.450" v="12022" actId="1076"/>
          <ac:picMkLst>
            <pc:docMk/>
            <pc:sldMk cId="4236874696" sldId="338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00.419" v="12025" actId="1582"/>
          <ac:picMkLst>
            <pc:docMk/>
            <pc:sldMk cId="4236874696" sldId="338"/>
            <ac:picMk id="27" creationId="{6004C8CF-A01E-D059-A823-833FE2E34C76}"/>
          </ac:picMkLst>
        </pc:picChg>
        <pc:cxnChg chg="mod">
          <ac:chgData name="Jha, Aryan Ritwajeet" userId="2aad577e-539b-449b-83a6-8d411f484b4d" providerId="ADAL" clId="{49408841-B2F4-4D1B-91E9-399D964EDA3B}" dt="2023-07-12T18:37:11.419" v="9132" actId="20577"/>
          <ac:cxnSpMkLst>
            <pc:docMk/>
            <pc:sldMk cId="4236874696" sldId="338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8:08.265" v="9182" actId="1076"/>
          <ac:cxnSpMkLst>
            <pc:docMk/>
            <pc:sldMk cId="4236874696" sldId="338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7:34.558" v="9179" actId="14100"/>
          <ac:cxnSpMkLst>
            <pc:docMk/>
            <pc:sldMk cId="4236874696" sldId="338"/>
            <ac:cxnSpMk id="18" creationId="{43443043-FF2D-5A4C-1A5C-2A3B5429B5D8}"/>
          </ac:cxnSpMkLst>
        </pc:cxnChg>
        <pc:cxnChg chg="add mod">
          <ac:chgData name="Jha, Aryan Ritwajeet" userId="2aad577e-539b-449b-83a6-8d411f484b4d" providerId="ADAL" clId="{49408841-B2F4-4D1B-91E9-399D964EDA3B}" dt="2023-07-12T20:32:53.880" v="12023" actId="14100"/>
          <ac:cxnSpMkLst>
            <pc:docMk/>
            <pc:sldMk cId="4236874696" sldId="338"/>
            <ac:cxnSpMk id="22" creationId="{D5C4B80D-EA20-361F-BEBD-3EDB7639C621}"/>
          </ac:cxnSpMkLst>
        </pc:cxnChg>
      </pc:sldChg>
      <pc:sldChg chg="delSp modSp add mod">
        <pc:chgData name="Jha, Aryan Ritwajeet" userId="2aad577e-539b-449b-83a6-8d411f484b4d" providerId="ADAL" clId="{49408841-B2F4-4D1B-91E9-399D964EDA3B}" dt="2023-07-12T18:42:19.805" v="9485" actId="1076"/>
        <pc:sldMkLst>
          <pc:docMk/>
          <pc:sldMk cId="2152296590" sldId="339"/>
        </pc:sldMkLst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5" creationId="{1A57F294-7580-E8B9-8064-D8070CE825A5}"/>
          </ac:spMkLst>
        </pc:spChg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6" creationId="{2B175FD5-A62E-C570-61F2-BC1FF7BCAAF8}"/>
          </ac:spMkLst>
        </pc:spChg>
        <pc:spChg chg="mod">
          <ac:chgData name="Jha, Aryan Ritwajeet" userId="2aad577e-539b-449b-83a6-8d411f484b4d" providerId="ADAL" clId="{49408841-B2F4-4D1B-91E9-399D964EDA3B}" dt="2023-07-12T18:41:04.605" v="9482" actId="113"/>
          <ac:spMkLst>
            <pc:docMk/>
            <pc:sldMk cId="2152296590" sldId="339"/>
            <ac:spMk id="32" creationId="{3D4C88DF-9C82-3CE8-8DBB-5D3BC012F956}"/>
          </ac:spMkLst>
        </pc:spChg>
        <pc:grpChg chg="mod">
          <ac:chgData name="Jha, Aryan Ritwajeet" userId="2aad577e-539b-449b-83a6-8d411f484b4d" providerId="ADAL" clId="{49408841-B2F4-4D1B-91E9-399D964EDA3B}" dt="2023-07-12T18:42:19.805" v="9485" actId="1076"/>
          <ac:grpSpMkLst>
            <pc:docMk/>
            <pc:sldMk cId="2152296590" sldId="339"/>
            <ac:grpSpMk id="12" creationId="{00080FB3-8F3E-85E6-6C64-7E5AF8580A58}"/>
          </ac:grpSpMkLst>
        </pc:grpChg>
        <pc:cxnChg chg="del mod">
          <ac:chgData name="Jha, Aryan Ritwajeet" userId="2aad577e-539b-449b-83a6-8d411f484b4d" providerId="ADAL" clId="{49408841-B2F4-4D1B-91E9-399D964EDA3B}" dt="2023-07-12T18:41:13.661" v="9483" actId="478"/>
          <ac:cxnSpMkLst>
            <pc:docMk/>
            <pc:sldMk cId="2152296590" sldId="339"/>
            <ac:cxnSpMk id="24" creationId="{EB3351FB-48C6-A234-0327-4F908757A172}"/>
          </ac:cxnSpMkLst>
        </pc:cxnChg>
        <pc:cxnChg chg="del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0" creationId="{03097A19-80AF-0DDF-C17B-171ECA733088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6" creationId="{2BDEFCA6-257C-484A-0271-32609DD99FE3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49" creationId="{47B37B12-7083-9253-EA29-143C026CAEEC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56" creationId="{505CB10D-28B5-B80D-7280-76A996A7E29A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53.050" v="12031" actId="1076"/>
        <pc:sldMkLst>
          <pc:docMk/>
          <pc:sldMk cId="4132842835" sldId="340"/>
        </pc:sldMkLst>
        <pc:spChg chg="mod">
          <ac:chgData name="Jha, Aryan Ritwajeet" userId="2aad577e-539b-449b-83a6-8d411f484b4d" providerId="ADAL" clId="{49408841-B2F4-4D1B-91E9-399D964EDA3B}" dt="2023-07-12T19:23:41.589" v="10109" actId="13926"/>
          <ac:spMkLst>
            <pc:docMk/>
            <pc:sldMk cId="4132842835" sldId="340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23:49.827" v="10110" actId="207"/>
          <ac:spMkLst>
            <pc:docMk/>
            <pc:sldMk cId="4132842835" sldId="340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9:23:52.293" v="10111" actId="207"/>
          <ac:spMkLst>
            <pc:docMk/>
            <pc:sldMk cId="4132842835" sldId="340"/>
            <ac:spMk id="7" creationId="{20C051C3-0FC6-8E74-5EB8-37EF6E42EBE1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9" creationId="{80063A6D-0A98-A86B-E592-4911FD30688C}"/>
          </ac:spMkLst>
        </pc:spChg>
        <pc:spChg chg="del mod">
          <ac:chgData name="Jha, Aryan Ritwajeet" userId="2aad577e-539b-449b-83a6-8d411f484b4d" providerId="ADAL" clId="{49408841-B2F4-4D1B-91E9-399D964EDA3B}" dt="2023-07-12T19:29:41.737" v="10368" actId="478"/>
          <ac:spMkLst>
            <pc:docMk/>
            <pc:sldMk cId="4132842835" sldId="340"/>
            <ac:spMk id="11" creationId="{BAB5B2FD-100B-8A8D-DB68-87E3BC01F140}"/>
          </ac:spMkLst>
        </pc:spChg>
        <pc:spChg chg="add mod">
          <ac:chgData name="Jha, Aryan Ritwajeet" userId="2aad577e-539b-449b-83a6-8d411f484b4d" providerId="ADAL" clId="{49408841-B2F4-4D1B-91E9-399D964EDA3B}" dt="2023-07-12T19:25:26.384" v="10317" actId="1076"/>
          <ac:spMkLst>
            <pc:docMk/>
            <pc:sldMk cId="4132842835" sldId="340"/>
            <ac:spMk id="13" creationId="{2AFC21BD-783A-191C-390C-F3FF81A2B709}"/>
          </ac:spMkLst>
        </pc:spChg>
        <pc:spChg chg="add mod">
          <ac:chgData name="Jha, Aryan Ritwajeet" userId="2aad577e-539b-449b-83a6-8d411f484b4d" providerId="ADAL" clId="{49408841-B2F4-4D1B-91E9-399D964EDA3B}" dt="2023-07-12T19:25:23.674" v="10316" actId="1076"/>
          <ac:spMkLst>
            <pc:docMk/>
            <pc:sldMk cId="4132842835" sldId="340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9:29:56.927" v="10371" actId="1076"/>
          <ac:spMkLst>
            <pc:docMk/>
            <pc:sldMk cId="4132842835" sldId="340"/>
            <ac:spMk id="19" creationId="{DEB3CEF0-C77A-F70A-BD60-3805DA29BD4A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21" creationId="{0A56B57E-CFBF-2101-5CA6-4828E92F1F8C}"/>
          </ac:spMkLst>
        </pc:spChg>
        <pc:picChg chg="mod">
          <ac:chgData name="Jha, Aryan Ritwajeet" userId="2aad577e-539b-449b-83a6-8d411f484b4d" providerId="ADAL" clId="{49408841-B2F4-4D1B-91E9-399D964EDA3B}" dt="2023-07-12T20:33:44.750" v="12029" actId="1076"/>
          <ac:picMkLst>
            <pc:docMk/>
            <pc:sldMk cId="4132842835" sldId="340"/>
            <ac:picMk id="8" creationId="{B298E378-0A4E-4CA1-D37F-4A80A0A9C554}"/>
          </ac:picMkLst>
        </pc:picChg>
        <pc:picChg chg="mod modCrop">
          <ac:chgData name="Jha, Aryan Ritwajeet" userId="2aad577e-539b-449b-83a6-8d411f484b4d" providerId="ADAL" clId="{49408841-B2F4-4D1B-91E9-399D964EDA3B}" dt="2023-07-12T19:29:32.817" v="10367" actId="732"/>
          <ac:picMkLst>
            <pc:docMk/>
            <pc:sldMk cId="4132842835" sldId="340"/>
            <ac:picMk id="12" creationId="{0BE72FA5-3147-4C72-D8DD-1B39DD0B1115}"/>
          </ac:picMkLst>
        </pc:picChg>
        <pc:picChg chg="add mod">
          <ac:chgData name="Jha, Aryan Ritwajeet" userId="2aad577e-539b-449b-83a6-8d411f484b4d" providerId="ADAL" clId="{49408841-B2F4-4D1B-91E9-399D964EDA3B}" dt="2023-07-12T20:33:53.050" v="12031" actId="1076"/>
          <ac:picMkLst>
            <pc:docMk/>
            <pc:sldMk cId="4132842835" sldId="340"/>
            <ac:picMk id="23" creationId="{80963598-382B-8A5F-D1DB-6D71C4619C98}"/>
          </ac:picMkLst>
        </pc:picChg>
        <pc:cxnChg chg="del mod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4" creationId="{0E08B451-382C-4063-5D28-4B263801F45C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6" creationId="{119A7CEC-FFD1-4794-69DB-E1B53A7C33D8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8" creationId="{43443043-FF2D-5A4C-1A5C-2A3B5429B5D8}"/>
          </ac:cxnSpMkLst>
        </pc:cxnChg>
        <pc:cxnChg chg="add del mod">
          <ac:chgData name="Jha, Aryan Ritwajeet" userId="2aad577e-539b-449b-83a6-8d411f484b4d" providerId="ADAL" clId="{49408841-B2F4-4D1B-91E9-399D964EDA3B}" dt="2023-07-12T19:29:44.019" v="10369" actId="478"/>
          <ac:cxnSpMkLst>
            <pc:docMk/>
            <pc:sldMk cId="4132842835" sldId="340"/>
            <ac:cxnSpMk id="22" creationId="{5329B95F-C4C3-8FFD-A6FD-8592D88CD8A9}"/>
          </ac:cxnSpMkLst>
        </pc:cxnChg>
      </pc:sldChg>
      <pc:sldChg chg="addSp delSp modSp new del mod">
        <pc:chgData name="Jha, Aryan Ritwajeet" userId="2aad577e-539b-449b-83a6-8d411f484b4d" providerId="ADAL" clId="{49408841-B2F4-4D1B-91E9-399D964EDA3B}" dt="2023-07-12T19:34:10.067" v="10444" actId="47"/>
        <pc:sldMkLst>
          <pc:docMk/>
          <pc:sldMk cId="535612697" sldId="341"/>
        </pc:sldMkLst>
        <pc:spChg chg="add del mod">
          <ac:chgData name="Jha, Aryan Ritwajeet" userId="2aad577e-539b-449b-83a6-8d411f484b4d" providerId="ADAL" clId="{49408841-B2F4-4D1B-91E9-399D964EDA3B}" dt="2023-07-12T18:46:15.925" v="9525"/>
          <ac:spMkLst>
            <pc:docMk/>
            <pc:sldMk cId="535612697" sldId="341"/>
            <ac:spMk id="2" creationId="{9C33C8BE-89C8-B07D-1FA1-AC75D61A8811}"/>
          </ac:spMkLst>
        </pc:spChg>
        <pc:spChg chg="add del mod">
          <ac:chgData name="Jha, Aryan Ritwajeet" userId="2aad577e-539b-449b-83a6-8d411f484b4d" providerId="ADAL" clId="{49408841-B2F4-4D1B-91E9-399D964EDA3B}" dt="2023-07-12T18:46:08.093" v="9523"/>
          <ac:spMkLst>
            <pc:docMk/>
            <pc:sldMk cId="535612697" sldId="341"/>
            <ac:spMk id="4" creationId="{29E3B1DE-61E9-B605-147E-5623F3BAC461}"/>
          </ac:spMkLst>
        </pc:spChg>
        <pc:spChg chg="add mod">
          <ac:chgData name="Jha, Aryan Ritwajeet" userId="2aad577e-539b-449b-83a6-8d411f484b4d" providerId="ADAL" clId="{49408841-B2F4-4D1B-91E9-399D964EDA3B}" dt="2023-07-12T18:46:10.095" v="9524"/>
          <ac:spMkLst>
            <pc:docMk/>
            <pc:sldMk cId="535612697" sldId="341"/>
            <ac:spMk id="5" creationId="{7FBA9B5E-1BBE-41F1-D66A-CA27CE5F4112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19:06:55.066" v="10017" actId="1076"/>
        <pc:sldMkLst>
          <pc:docMk/>
          <pc:sldMk cId="2205602770" sldId="342"/>
        </pc:sldMkLst>
        <pc:spChg chg="mod">
          <ac:chgData name="Jha, Aryan Ritwajeet" userId="2aad577e-539b-449b-83a6-8d411f484b4d" providerId="ADAL" clId="{49408841-B2F4-4D1B-91E9-399D964EDA3B}" dt="2023-07-12T19:04:35.996" v="9890" actId="20577"/>
          <ac:spMkLst>
            <pc:docMk/>
            <pc:sldMk cId="2205602770" sldId="342"/>
            <ac:spMk id="3" creationId="{64BE6767-30AA-41AB-8C0B-29F30741AF76}"/>
          </ac:spMkLst>
        </pc:spChg>
        <pc:grpChg chg="del">
          <ac:chgData name="Jha, Aryan Ritwajeet" userId="2aad577e-539b-449b-83a6-8d411f484b4d" providerId="ADAL" clId="{49408841-B2F4-4D1B-91E9-399D964EDA3B}" dt="2023-07-12T19:02:36.356" v="9575" actId="478"/>
          <ac:grpSpMkLst>
            <pc:docMk/>
            <pc:sldMk cId="2205602770" sldId="342"/>
            <ac:grpSpMk id="7" creationId="{DD17197B-09A9-8B24-6454-3EFD1F676E9A}"/>
          </ac:grpSpMkLst>
        </pc:grpChg>
        <pc:picChg chg="add mod">
          <ac:chgData name="Jha, Aryan Ritwajeet" userId="2aad577e-539b-449b-83a6-8d411f484b4d" providerId="ADAL" clId="{49408841-B2F4-4D1B-91E9-399D964EDA3B}" dt="2023-07-12T19:06:55.066" v="10017" actId="1076"/>
          <ac:picMkLst>
            <pc:docMk/>
            <pc:sldMk cId="2205602770" sldId="342"/>
            <ac:picMk id="8" creationId="{DF80B76E-63AE-9971-5F0E-6899704BAEB9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05:54.087" v="10015" actId="20577"/>
        <pc:sldMkLst>
          <pc:docMk/>
          <pc:sldMk cId="1398733612" sldId="343"/>
        </pc:sldMkLst>
        <pc:spChg chg="mod">
          <ac:chgData name="Jha, Aryan Ritwajeet" userId="2aad577e-539b-449b-83a6-8d411f484b4d" providerId="ADAL" clId="{49408841-B2F4-4D1B-91E9-399D964EDA3B}" dt="2023-07-12T19:05:54.087" v="10015" actId="20577"/>
          <ac:spMkLst>
            <pc:docMk/>
            <pc:sldMk cId="1398733612" sldId="343"/>
            <ac:spMk id="3" creationId="{64BE6767-30AA-41AB-8C0B-29F30741AF76}"/>
          </ac:spMkLst>
        </pc:spChg>
      </pc:sldChg>
      <pc:sldChg chg="add del">
        <pc:chgData name="Jha, Aryan Ritwajeet" userId="2aad577e-539b-449b-83a6-8d411f484b4d" providerId="ADAL" clId="{49408841-B2F4-4D1B-91E9-399D964EDA3B}" dt="2023-07-12T19:05:01.105" v="9892" actId="2890"/>
        <pc:sldMkLst>
          <pc:docMk/>
          <pc:sldMk cId="3846119845" sldId="343"/>
        </pc:sldMkLst>
      </pc:sldChg>
      <pc:sldChg chg="addSp delSp modSp add mod">
        <pc:chgData name="Jha, Aryan Ritwajeet" userId="2aad577e-539b-449b-83a6-8d411f484b4d" providerId="ADAL" clId="{49408841-B2F4-4D1B-91E9-399D964EDA3B}" dt="2023-07-12T19:08:05.696" v="10081" actId="20577"/>
        <pc:sldMkLst>
          <pc:docMk/>
          <pc:sldMk cId="3407011830" sldId="344"/>
        </pc:sldMkLst>
        <pc:spChg chg="mod">
          <ac:chgData name="Jha, Aryan Ritwajeet" userId="2aad577e-539b-449b-83a6-8d411f484b4d" providerId="ADAL" clId="{49408841-B2F4-4D1B-91E9-399D964EDA3B}" dt="2023-07-12T19:08:05.696" v="10081" actId="20577"/>
          <ac:spMkLst>
            <pc:docMk/>
            <pc:sldMk cId="3407011830" sldId="344"/>
            <ac:spMk id="3" creationId="{64BE6767-30AA-41AB-8C0B-29F30741AF76}"/>
          </ac:spMkLst>
        </pc:spChg>
        <pc:picChg chg="add mod">
          <ac:chgData name="Jha, Aryan Ritwajeet" userId="2aad577e-539b-449b-83a6-8d411f484b4d" providerId="ADAL" clId="{49408841-B2F4-4D1B-91E9-399D964EDA3B}" dt="2023-07-12T19:07:46.012" v="10031" actId="1076"/>
          <ac:picMkLst>
            <pc:docMk/>
            <pc:sldMk cId="3407011830" sldId="344"/>
            <ac:picMk id="5" creationId="{7D12C105-D2FF-2C98-EE21-E74EB6FB2A82}"/>
          </ac:picMkLst>
        </pc:picChg>
        <pc:picChg chg="del mod">
          <ac:chgData name="Jha, Aryan Ritwajeet" userId="2aad577e-539b-449b-83a6-8d411f484b4d" providerId="ADAL" clId="{49408841-B2F4-4D1B-91E9-399D964EDA3B}" dt="2023-07-12T19:07:44.976" v="10030" actId="478"/>
          <ac:picMkLst>
            <pc:docMk/>
            <pc:sldMk cId="3407011830" sldId="344"/>
            <ac:picMk id="8" creationId="{DF80B76E-63AE-9971-5F0E-6899704BAEB9}"/>
          </ac:picMkLst>
        </pc:picChg>
      </pc:sldChg>
      <pc:sldChg chg="addSp modSp add mod ord">
        <pc:chgData name="Jha, Aryan Ritwajeet" userId="2aad577e-539b-449b-83a6-8d411f484b4d" providerId="ADAL" clId="{49408841-B2F4-4D1B-91E9-399D964EDA3B}" dt="2023-07-12T20:33:23.670" v="12028" actId="1076"/>
        <pc:sldMkLst>
          <pc:docMk/>
          <pc:sldMk cId="966282477" sldId="345"/>
        </pc:sldMkLst>
        <pc:spChg chg="mod">
          <ac:chgData name="Jha, Aryan Ritwajeet" userId="2aad577e-539b-449b-83a6-8d411f484b4d" providerId="ADAL" clId="{49408841-B2F4-4D1B-91E9-399D964EDA3B}" dt="2023-07-12T19:23:04.977" v="10099" actId="207"/>
          <ac:spMkLst>
            <pc:docMk/>
            <pc:sldMk cId="966282477" sldId="345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3:06.059" v="10101" actId="207"/>
          <ac:spMkLst>
            <pc:docMk/>
            <pc:sldMk cId="966282477" sldId="345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3:05.467" v="10100" actId="207"/>
          <ac:spMkLst>
            <pc:docMk/>
            <pc:sldMk cId="966282477" sldId="345"/>
            <ac:spMk id="7" creationId="{20C051C3-0FC6-8E74-5EB8-37EF6E42EBE1}"/>
          </ac:spMkLst>
        </pc:spChg>
        <pc:picChg chg="mod">
          <ac:chgData name="Jha, Aryan Ritwajeet" userId="2aad577e-539b-449b-83a6-8d411f484b4d" providerId="ADAL" clId="{49408841-B2F4-4D1B-91E9-399D964EDA3B}" dt="2023-07-12T20:33:07.550" v="12026" actId="1076"/>
          <ac:picMkLst>
            <pc:docMk/>
            <pc:sldMk cId="966282477" sldId="345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23.670" v="12028" actId="1076"/>
          <ac:picMkLst>
            <pc:docMk/>
            <pc:sldMk cId="966282477" sldId="345"/>
            <ac:picMk id="13" creationId="{97D3160D-05B0-7D93-9B66-0BC16655D619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00:56.148" v="11341" actId="1076"/>
        <pc:sldMkLst>
          <pc:docMk/>
          <pc:sldMk cId="2724178672" sldId="346"/>
        </pc:sldMkLst>
        <pc:spChg chg="mo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2" creationId="{92C1016E-F1B9-F5AA-F214-21BF775DBFC1}"/>
          </ac:spMkLst>
        </pc:spChg>
        <pc:spChg chg="mod ord">
          <ac:chgData name="Jha, Aryan Ritwajeet" userId="2aad577e-539b-449b-83a6-8d411f484b4d" providerId="ADAL" clId="{49408841-B2F4-4D1B-91E9-399D964EDA3B}" dt="2023-07-12T20:00:40.748" v="11338" actId="27636"/>
          <ac:spMkLst>
            <pc:docMk/>
            <pc:sldMk cId="2724178672" sldId="346"/>
            <ac:spMk id="3" creationId="{372861BC-629A-EC3F-7E23-23703BB6AACA}"/>
          </ac:spMkLst>
        </pc:spChg>
        <pc:spChg chg="add mod">
          <ac:chgData name="Jha, Aryan Ritwajeet" userId="2aad577e-539b-449b-83a6-8d411f484b4d" providerId="ADAL" clId="{49408841-B2F4-4D1B-91E9-399D964EDA3B}" dt="2023-07-12T20:00:56.148" v="11341" actId="1076"/>
          <ac:spMkLst>
            <pc:docMk/>
            <pc:sldMk cId="2724178672" sldId="346"/>
            <ac:spMk id="6" creationId="{F7ACEA1C-CE4B-3603-12FD-45B2B6C8962A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0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22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30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44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7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8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9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1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4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6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9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1" creationId="{2596F992-698C-48C0-9D89-70DA4CE927EF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2" creationId="{E7BFF8DC-0AE7-4AD2-9B28-2E5F26D62C30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3" creationId="{7E0162AD-C6E5-4BF8-A453-76ADB36877D3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5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6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8" creationId="{1E020063-2385-44AC-BD67-258E1F0B9FCE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9" creationId="{7E014A0B-5338-4077-AFE9-A90D04D4492B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4" creationId="{B082622D-AAF3-4897-8629-FC918530DD8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5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6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79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80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89" creationId="{FFB60E8C-7224-44A4-87A0-46A1711DD2ED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1" creationId="{5DA32751-37A2-45C0-BE94-63D375E27003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3" creationId="{E659831F-0D9A-4C63-9EBB-8435B85A440F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5" creationId="{5A55FBCD-CD42-40F5-8A1B-3203F9CAEEAA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98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104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8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0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3" creationId="{B6FACB3C-9069-4791-BC5C-0DB7CD19B853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4" creationId="{71F2038E-D777-4B76-81DD-DD13EE91B9DD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1" creationId="{2550BE34-C2B8-49B8-8519-67A8CAD51AE9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2" creationId="{A7457DD9-5A45-400A-AB4B-4B4EDECA25F1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3" creationId="{441CF7D6-A660-431A-B0BB-140A0D5556B6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4" creationId="{0570A85B-3810-4F95-97B0-CBF4CCDB381C}"/>
          </ac:spMkLst>
        </pc:s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14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20" creationId="{466920E5-8640-4C24-A775-8647637094A7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24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2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3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5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7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70" creationId="{78127680-150F-4A90-9950-F66392578116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1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2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99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105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3" v="11289" actId="26606"/>
          <ac:grpSpMkLst>
            <pc:docMk/>
            <pc:sldMk cId="2724178672" sldId="346"/>
            <ac:grpSpMk id="115" creationId="{DD354807-230F-4402-B1B9-F733A8F1F190}"/>
          </ac:grpSpMkLst>
        </pc:grpChg>
        <pc:picChg chg="add mod">
          <ac:chgData name="Jha, Aryan Ritwajeet" userId="2aad577e-539b-449b-83a6-8d411f484b4d" providerId="ADAL" clId="{49408841-B2F4-4D1B-91E9-399D964EDA3B}" dt="2023-07-12T19:59:35.809" v="11290" actId="26606"/>
          <ac:picMkLst>
            <pc:docMk/>
            <pc:sldMk cId="2724178672" sldId="346"/>
            <ac:picMk id="5" creationId="{5DDDB433-2F03-A5CD-DB8A-59BD8C02811D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7-12T19:37:56.628" v="10459" actId="47"/>
        <pc:sldMkLst>
          <pc:docMk/>
          <pc:sldMk cId="3724996801" sldId="346"/>
        </pc:sldMkLst>
        <pc:spChg chg="mod">
          <ac:chgData name="Jha, Aryan Ritwajeet" userId="2aad577e-539b-449b-83a6-8d411f484b4d" providerId="ADAL" clId="{49408841-B2F4-4D1B-91E9-399D964EDA3B}" dt="2023-07-12T19:37:47.997" v="10457" actId="27636"/>
          <ac:spMkLst>
            <pc:docMk/>
            <pc:sldMk cId="3724996801" sldId="34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19:37:18.382" v="10450" actId="478"/>
          <ac:spMkLst>
            <pc:docMk/>
            <pc:sldMk cId="3724996801" sldId="346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37:50.508" v="10458" actId="1076"/>
          <ac:spMkLst>
            <pc:docMk/>
            <pc:sldMk cId="3724996801" sldId="346"/>
            <ac:spMk id="4" creationId="{C1242663-B6E5-ABE3-9294-EB6B180ECF42}"/>
          </ac:spMkLst>
        </pc:spChg>
        <pc:spChg chg="del">
          <ac:chgData name="Jha, Aryan Ritwajeet" userId="2aad577e-539b-449b-83a6-8d411f484b4d" providerId="ADAL" clId="{49408841-B2F4-4D1B-91E9-399D964EDA3B}" dt="2023-07-12T19:37:17.134" v="10448" actId="478"/>
          <ac:spMkLst>
            <pc:docMk/>
            <pc:sldMk cId="3724996801" sldId="346"/>
            <ac:spMk id="5" creationId="{22A19CC3-0652-AC30-7759-18AB10239862}"/>
          </ac:spMkLst>
        </pc:spChg>
        <pc:spChg chg="del">
          <ac:chgData name="Jha, Aryan Ritwajeet" userId="2aad577e-539b-449b-83a6-8d411f484b4d" providerId="ADAL" clId="{49408841-B2F4-4D1B-91E9-399D964EDA3B}" dt="2023-07-12T19:37:32.559" v="10453" actId="478"/>
          <ac:spMkLst>
            <pc:docMk/>
            <pc:sldMk cId="3724996801" sldId="346"/>
            <ac:spMk id="7" creationId="{20C051C3-0FC6-8E74-5EB8-37EF6E42EBE1}"/>
          </ac:spMkLst>
        </pc:spChg>
        <pc:spChg chg="del">
          <ac:chgData name="Jha, Aryan Ritwajeet" userId="2aad577e-539b-449b-83a6-8d411f484b4d" providerId="ADAL" clId="{49408841-B2F4-4D1B-91E9-399D964EDA3B}" dt="2023-07-12T19:37:17.837" v="10449" actId="478"/>
          <ac:spMkLst>
            <pc:docMk/>
            <pc:sldMk cId="3724996801" sldId="346"/>
            <ac:spMk id="9" creationId="{80063A6D-0A98-A86B-E592-4911FD30688C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0" creationId="{9A043C0B-0CFA-5172-87B7-14E56545F31B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3" creationId="{2AFC21BD-783A-191C-390C-F3FF81A2B709}"/>
          </ac:spMkLst>
        </pc:spChg>
        <pc:spChg chg="add del mod">
          <ac:chgData name="Jha, Aryan Ritwajeet" userId="2aad577e-539b-449b-83a6-8d411f484b4d" providerId="ADAL" clId="{49408841-B2F4-4D1B-91E9-399D964EDA3B}" dt="2023-07-12T19:37:28.307" v="10452" actId="478"/>
          <ac:spMkLst>
            <pc:docMk/>
            <pc:sldMk cId="3724996801" sldId="346"/>
            <ac:spMk id="14" creationId="{E9585D68-7F69-8A49-340B-681B3BF8C8AA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9" creationId="{DEB3CEF0-C77A-F70A-BD60-3805DA29BD4A}"/>
          </ac:spMkLst>
        </pc:sp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6" creationId="{9B05648E-9AD3-C5AC-3357-803DD5C348BE}"/>
          </ac:picMkLst>
        </pc:pic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8" creationId="{B298E378-0A4E-4CA1-D37F-4A80A0A9C554}"/>
          </ac:picMkLst>
        </pc:picChg>
        <pc:picChg chg="del">
          <ac:chgData name="Jha, Aryan Ritwajeet" userId="2aad577e-539b-449b-83a6-8d411f484b4d" providerId="ADAL" clId="{49408841-B2F4-4D1B-91E9-399D964EDA3B}" dt="2023-07-12T19:37:16.492" v="10447" actId="478"/>
          <ac:picMkLst>
            <pc:docMk/>
            <pc:sldMk cId="3724996801" sldId="346"/>
            <ac:picMk id="12" creationId="{0BE72FA5-3147-4C72-D8DD-1B39DD0B1115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56:46.853" v="11264" actId="208"/>
        <pc:sldMkLst>
          <pc:docMk/>
          <pc:sldMk cId="1653223006" sldId="347"/>
        </pc:sldMkLst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4" creationId="{27F1764F-CC50-BF35-A605-4A8A0A1406C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7" creationId="{A2DED524-45D5-DC85-C0DA-028FBD970E1F}"/>
          </ac:spMkLst>
        </pc:sp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9" creationId="{09E2C2EA-CA0F-7418-6264-E0C918F10F77}"/>
          </ac:cxnSpMkLst>
        </pc:cxn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13" creationId="{DE6DC399-63BA-2B63-5D63-22924541F2D2}"/>
          </ac:cxnSpMkLst>
        </pc:cxnChg>
      </pc:sldChg>
      <pc:sldChg chg="addSp modSp new mod">
        <pc:chgData name="Jha, Aryan Ritwajeet" userId="2aad577e-539b-449b-83a6-8d411f484b4d" providerId="ADAL" clId="{49408841-B2F4-4D1B-91E9-399D964EDA3B}" dt="2023-07-12T20:07:12.709" v="11507"/>
        <pc:sldMkLst>
          <pc:docMk/>
          <pc:sldMk cId="2822544351" sldId="348"/>
        </pc:sldMkLst>
        <pc:spChg chg="mod">
          <ac:chgData name="Jha, Aryan Ritwajeet" userId="2aad577e-539b-449b-83a6-8d411f484b4d" providerId="ADAL" clId="{49408841-B2F4-4D1B-91E9-399D964EDA3B}" dt="2023-07-12T20:04:32.445" v="11445" actId="1076"/>
          <ac:spMkLst>
            <pc:docMk/>
            <pc:sldMk cId="2822544351" sldId="348"/>
            <ac:spMk id="2" creationId="{E7ACBE95-95CF-765D-2433-9930B0D7BC2A}"/>
          </ac:spMkLst>
        </pc:spChg>
        <pc:spChg chg="mod">
          <ac:chgData name="Jha, Aryan Ritwajeet" userId="2aad577e-539b-449b-83a6-8d411f484b4d" providerId="ADAL" clId="{49408841-B2F4-4D1B-91E9-399D964EDA3B}" dt="2023-07-12T20:06:54.379" v="11506" actId="5793"/>
          <ac:spMkLst>
            <pc:docMk/>
            <pc:sldMk cId="2822544351" sldId="348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05:21.659" v="11452" actId="1076"/>
          <ac:picMkLst>
            <pc:docMk/>
            <pc:sldMk cId="2822544351" sldId="348"/>
            <ac:picMk id="5" creationId="{31D1A55B-1E9A-5572-2142-9E70F30ECAC9}"/>
          </ac:picMkLst>
        </pc:pic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7" creationId="{0A4CB042-5C3D-6E02-D5F5-B323899D46CF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9" creationId="{21897ACA-5977-5235-6167-5A5E509E009C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57:37.099" v="12702" actId="20577"/>
        <pc:sldMkLst>
          <pc:docMk/>
          <pc:sldMk cId="2090970790" sldId="349"/>
        </pc:sldMkLst>
        <pc:spChg chg="mod">
          <ac:chgData name="Jha, Aryan Ritwajeet" userId="2aad577e-539b-449b-83a6-8d411f484b4d" providerId="ADAL" clId="{49408841-B2F4-4D1B-91E9-399D964EDA3B}" dt="2023-07-12T20:57:37.099" v="12702" actId="20577"/>
          <ac:spMkLst>
            <pc:docMk/>
            <pc:sldMk cId="2090970790" sldId="349"/>
            <ac:spMk id="3" creationId="{DCE0E4E6-1416-0D07-96AB-380DB5E83338}"/>
          </ac:spMkLst>
        </pc:spChg>
        <pc:picChg chg="del">
          <ac:chgData name="Jha, Aryan Ritwajeet" userId="2aad577e-539b-449b-83a6-8d411f484b4d" providerId="ADAL" clId="{49408841-B2F4-4D1B-91E9-399D964EDA3B}" dt="2023-07-12T20:09:16.711" v="11509" actId="478"/>
          <ac:picMkLst>
            <pc:docMk/>
            <pc:sldMk cId="2090970790" sldId="349"/>
            <ac:picMk id="5" creationId="{31D1A55B-1E9A-5572-2142-9E70F30ECAC9}"/>
          </ac:picMkLst>
        </pc:picChg>
        <pc:picChg chg="add mod">
          <ac:chgData name="Jha, Aryan Ritwajeet" userId="2aad577e-539b-449b-83a6-8d411f484b4d" providerId="ADAL" clId="{49408841-B2F4-4D1B-91E9-399D964EDA3B}" dt="2023-07-12T20:40:07.890" v="12134" actId="1076"/>
          <ac:picMkLst>
            <pc:docMk/>
            <pc:sldMk cId="2090970790" sldId="349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9:33.041" v="12301" actId="478"/>
          <ac:picMkLst>
            <pc:docMk/>
            <pc:sldMk cId="2090970790" sldId="349"/>
            <ac:picMk id="10" creationId="{5F85CA16-1D3E-31B9-FF25-06F90C4E80BA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3" creationId="{96A1D9C2-5F10-69D9-F567-D2B774D822A3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5" creationId="{543EF568-B513-35D1-0F25-9899955EC467}"/>
          </ac:picMkLst>
        </pc:picChg>
        <pc:cxnChg chg="del">
          <ac:chgData name="Jha, Aryan Ritwajeet" userId="2aad577e-539b-449b-83a6-8d411f484b4d" providerId="ADAL" clId="{49408841-B2F4-4D1B-91E9-399D964EDA3B}" dt="2023-07-12T20:09:19.089" v="11512" actId="478"/>
          <ac:cxnSpMkLst>
            <pc:docMk/>
            <pc:sldMk cId="2090970790" sldId="349"/>
            <ac:cxnSpMk id="7" creationId="{0A4CB042-5C3D-6E02-D5F5-B323899D46CF}"/>
          </ac:cxnSpMkLst>
        </pc:cxnChg>
        <pc:cxnChg chg="del">
          <ac:chgData name="Jha, Aryan Ritwajeet" userId="2aad577e-539b-449b-83a6-8d411f484b4d" providerId="ADAL" clId="{49408841-B2F4-4D1B-91E9-399D964EDA3B}" dt="2023-07-12T20:09:17.729" v="11510" actId="478"/>
          <ac:cxnSpMkLst>
            <pc:docMk/>
            <pc:sldMk cId="2090970790" sldId="349"/>
            <ac:cxnSpMk id="9" creationId="{21897ACA-5977-5235-6167-5A5E509E009C}"/>
          </ac:cxnSpMkLst>
        </pc:cxnChg>
        <pc:cxnChg chg="del">
          <ac:chgData name="Jha, Aryan Ritwajeet" userId="2aad577e-539b-449b-83a6-8d411f484b4d" providerId="ADAL" clId="{49408841-B2F4-4D1B-91E9-399D964EDA3B}" dt="2023-07-12T20:09:18.479" v="11511" actId="478"/>
          <ac:cxnSpMkLst>
            <pc:docMk/>
            <pc:sldMk cId="2090970790" sldId="349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3:05.939" v="11784" actId="1076"/>
        <pc:sldMkLst>
          <pc:docMk/>
          <pc:sldMk cId="3271817396" sldId="350"/>
        </pc:sldMkLst>
        <pc:spChg chg="mod">
          <ac:chgData name="Jha, Aryan Ritwajeet" userId="2aad577e-539b-449b-83a6-8d411f484b4d" providerId="ADAL" clId="{49408841-B2F4-4D1B-91E9-399D964EDA3B}" dt="2023-07-12T20:11:18.959" v="11770" actId="20577"/>
          <ac:spMkLst>
            <pc:docMk/>
            <pc:sldMk cId="3271817396" sldId="350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3:05.939" v="11784" actId="1076"/>
          <ac:picMkLst>
            <pc:docMk/>
            <pc:sldMk cId="3271817396" sldId="350"/>
            <ac:picMk id="5" creationId="{C3F811C8-9873-D6BA-09B4-B590712B4D64}"/>
          </ac:picMkLst>
        </pc:picChg>
        <pc:picChg chg="add del mod">
          <ac:chgData name="Jha, Aryan Ritwajeet" userId="2aad577e-539b-449b-83a6-8d411f484b4d" providerId="ADAL" clId="{49408841-B2F4-4D1B-91E9-399D964EDA3B}" dt="2023-07-12T20:13:03.629" v="11783" actId="478"/>
          <ac:picMkLst>
            <pc:docMk/>
            <pc:sldMk cId="3271817396" sldId="350"/>
            <ac:picMk id="7" creationId="{8B10C3F3-427A-C4D6-8074-9B447DEE4B2A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9:42.051" v="12974" actId="14100"/>
        <pc:sldMkLst>
          <pc:docMk/>
          <pc:sldMk cId="636889440" sldId="351"/>
        </pc:sldMkLst>
        <pc:spChg chg="mod">
          <ac:chgData name="Jha, Aryan Ritwajeet" userId="2aad577e-539b-449b-83a6-8d411f484b4d" providerId="ADAL" clId="{49408841-B2F4-4D1B-91E9-399D964EDA3B}" dt="2023-07-12T20:15:55.509" v="11871" actId="255"/>
          <ac:spMkLst>
            <pc:docMk/>
            <pc:sldMk cId="636889440" sldId="351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1:09:42.051" v="12974" actId="14100"/>
          <ac:spMkLst>
            <pc:docMk/>
            <pc:sldMk cId="636889440" sldId="351"/>
            <ac:spMk id="8" creationId="{4DD1B476-2AC3-99A1-2A4E-8769ACED03E5}"/>
          </ac:spMkLst>
        </pc:spChg>
        <pc:cxnChg chg="add mod">
          <ac:chgData name="Jha, Aryan Ritwajeet" userId="2aad577e-539b-449b-83a6-8d411f484b4d" providerId="ADAL" clId="{49408841-B2F4-4D1B-91E9-399D964EDA3B}" dt="2023-07-12T21:09:30.621" v="12972" actId="208"/>
          <ac:cxnSpMkLst>
            <pc:docMk/>
            <pc:sldMk cId="636889440" sldId="351"/>
            <ac:cxnSpMk id="6" creationId="{3FA44138-2D4C-432F-799D-56D6C8AAB8E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6:21.679" v="11902" actId="20577"/>
        <pc:sldMkLst>
          <pc:docMk/>
          <pc:sldMk cId="337492508" sldId="352"/>
        </pc:sldMkLst>
        <pc:spChg chg="mod">
          <ac:chgData name="Jha, Aryan Ritwajeet" userId="2aad577e-539b-449b-83a6-8d411f484b4d" providerId="ADAL" clId="{49408841-B2F4-4D1B-91E9-399D964EDA3B}" dt="2023-07-12T20:16:21.679" v="11902" actId="20577"/>
          <ac:spMkLst>
            <pc:docMk/>
            <pc:sldMk cId="337492508" sldId="352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4:23.829" v="11789" actId="1076"/>
          <ac:picMkLst>
            <pc:docMk/>
            <pc:sldMk cId="337492508" sldId="352"/>
            <ac:picMk id="6" creationId="{FC135EC0-39A9-DACC-C8CC-F806D9B8859D}"/>
          </ac:picMkLst>
        </pc:picChg>
        <pc:picChg chg="del">
          <ac:chgData name="Jha, Aryan Ritwajeet" userId="2aad577e-539b-449b-83a6-8d411f484b4d" providerId="ADAL" clId="{49408841-B2F4-4D1B-91E9-399D964EDA3B}" dt="2023-07-12T20:14:05.859" v="11786" actId="478"/>
          <ac:picMkLst>
            <pc:docMk/>
            <pc:sldMk cId="337492508" sldId="352"/>
            <ac:picMk id="7" creationId="{8B10C3F3-427A-C4D6-8074-9B447DEE4B2A}"/>
          </ac:picMkLst>
        </pc:picChg>
        <pc:picChg chg="add mod">
          <ac:chgData name="Jha, Aryan Ritwajeet" userId="2aad577e-539b-449b-83a6-8d411f484b4d" providerId="ADAL" clId="{49408841-B2F4-4D1B-91E9-399D964EDA3B}" dt="2023-07-12T20:14:41.209" v="11792" actId="1076"/>
          <ac:picMkLst>
            <pc:docMk/>
            <pc:sldMk cId="337492508" sldId="352"/>
            <ac:picMk id="9" creationId="{5EFE7593-A695-D162-A7E2-481A0C4E96E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1:07.889" v="12006" actId="20577"/>
        <pc:sldMkLst>
          <pc:docMk/>
          <pc:sldMk cId="3249197063" sldId="353"/>
        </pc:sldMkLst>
        <pc:spChg chg="mod">
          <ac:chgData name="Jha, Aryan Ritwajeet" userId="2aad577e-539b-449b-83a6-8d411f484b4d" providerId="ADAL" clId="{49408841-B2F4-4D1B-91E9-399D964EDA3B}" dt="2023-07-12T20:21:07.889" v="12006" actId="20577"/>
          <ac:spMkLst>
            <pc:docMk/>
            <pc:sldMk cId="3249197063" sldId="353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8:20.999" v="11980" actId="1076"/>
          <ac:picMkLst>
            <pc:docMk/>
            <pc:sldMk cId="3249197063" sldId="353"/>
            <ac:picMk id="6" creationId="{AA1DBAE4-9011-DF06-DFE5-07C2DFA38A2F}"/>
          </ac:picMkLst>
        </pc:picChg>
        <pc:picChg chg="del">
          <ac:chgData name="Jha, Aryan Ritwajeet" userId="2aad577e-539b-449b-83a6-8d411f484b4d" providerId="ADAL" clId="{49408841-B2F4-4D1B-91E9-399D964EDA3B}" dt="2023-07-12T20:17:58.939" v="11974" actId="478"/>
          <ac:picMkLst>
            <pc:docMk/>
            <pc:sldMk cId="3249197063" sldId="353"/>
            <ac:picMk id="7" creationId="{8B10C3F3-427A-C4D6-8074-9B447DEE4B2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8:39.929" v="12013" actId="1076"/>
        <pc:sldMkLst>
          <pc:docMk/>
          <pc:sldMk cId="2057867435" sldId="354"/>
        </pc:sldMkLst>
        <pc:picChg chg="del">
          <ac:chgData name="Jha, Aryan Ritwajeet" userId="2aad577e-539b-449b-83a6-8d411f484b4d" providerId="ADAL" clId="{49408841-B2F4-4D1B-91E9-399D964EDA3B}" dt="2023-07-12T20:22:00.475" v="12008" actId="478"/>
          <ac:picMkLst>
            <pc:docMk/>
            <pc:sldMk cId="2057867435" sldId="354"/>
            <ac:picMk id="6" creationId="{AA1DBAE4-9011-DF06-DFE5-07C2DFA38A2F}"/>
          </ac:picMkLst>
        </pc:picChg>
        <pc:picChg chg="add mod">
          <ac:chgData name="Jha, Aryan Ritwajeet" userId="2aad577e-539b-449b-83a6-8d411f484b4d" providerId="ADAL" clId="{49408841-B2F4-4D1B-91E9-399D964EDA3B}" dt="2023-07-12T20:28:39.929" v="12013" actId="1076"/>
          <ac:picMkLst>
            <pc:docMk/>
            <pc:sldMk cId="2057867435" sldId="354"/>
            <ac:picMk id="7" creationId="{F3460C81-8268-39CF-D3C6-F179AF8EFF20}"/>
          </ac:picMkLst>
        </pc:picChg>
      </pc:sldChg>
      <pc:sldChg chg="addSp delSp modSp add mod setBg setClrOvrMap">
        <pc:chgData name="Jha, Aryan Ritwajeet" userId="2aad577e-539b-449b-83a6-8d411f484b4d" providerId="ADAL" clId="{49408841-B2F4-4D1B-91E9-399D964EDA3B}" dt="2023-07-12T21:18:05.402" v="12983" actId="14100"/>
        <pc:sldMkLst>
          <pc:docMk/>
          <pc:sldMk cId="2950297414" sldId="355"/>
        </pc:sldMkLst>
        <pc:spChg chg="mod ord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" creationId="{E7ACBE95-95CF-765D-2433-9930B0D7BC2A}"/>
          </ac:spMkLst>
        </pc:spChg>
        <pc:spChg chg="mod ord">
          <ac:chgData name="Jha, Aryan Ritwajeet" userId="2aad577e-539b-449b-83a6-8d411f484b4d" providerId="ADAL" clId="{49408841-B2F4-4D1B-91E9-399D964EDA3B}" dt="2023-07-12T21:08:04.987" v="12935"/>
          <ac:spMkLst>
            <pc:docMk/>
            <pc:sldMk cId="2950297414" sldId="355"/>
            <ac:spMk id="3" creationId="{DCE0E4E6-1416-0D07-96AB-380DB5E83338}"/>
          </ac:spMkLst>
        </pc:spChg>
        <pc:spChg chg="add del mod">
          <ac:chgData name="Jha, Aryan Ritwajeet" userId="2aad577e-539b-449b-83a6-8d411f484b4d" providerId="ADAL" clId="{49408841-B2F4-4D1B-91E9-399D964EDA3B}" dt="2023-07-12T21:17:43.079" v="12978" actId="22"/>
          <ac:spMkLst>
            <pc:docMk/>
            <pc:sldMk cId="2950297414" sldId="355"/>
            <ac:spMk id="5" creationId="{904442D2-0467-A2C5-DE31-E9AF2E83A45F}"/>
          </ac:spMkLst>
        </pc:spChg>
        <pc:spChg chg="add mod">
          <ac:chgData name="Jha, Aryan Ritwajeet" userId="2aad577e-539b-449b-83a6-8d411f484b4d" providerId="ADAL" clId="{49408841-B2F4-4D1B-91E9-399D964EDA3B}" dt="2023-07-12T21:17:53.202" v="12980" actId="1076"/>
          <ac:spMkLst>
            <pc:docMk/>
            <pc:sldMk cId="2950297414" sldId="355"/>
            <ac:spMk id="8" creationId="{49BE6E86-2111-D678-61B0-12843BF4C366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4" creationId="{891401DC-7AF6-42FA-BE31-CF773B6C8B2E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6" creationId="{2B7203F0-D9CB-4774-B9D4-B3AB625DFBAD}"/>
          </ac:spMkLst>
        </pc:sp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5" creationId="{52AB126F-E669-405D-7382-A8BEDD5C2CB1}"/>
          </ac:picMkLst>
        </pc:picChg>
        <pc:picChg chg="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8" creationId="{B78E06C5-46B3-6CE8-B829-B40299C74E34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0" creationId="{5F85CA16-1D3E-31B9-FF25-06F90C4E80BA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1" creationId="{6E6DBD21-FCE6-19C6-C178-0DD2B045AC39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3" creationId="{96A1D9C2-5F10-69D9-F567-D2B774D822A3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4" creationId="{049BC559-6B04-0F36-B5C6-F367C1C827FB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5" creationId="{543EF568-B513-35D1-0F25-9899955EC467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7" creationId="{F2E3BF6E-982F-9306-6923-D7FA4DBFC3E4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9" creationId="{FBA6C243-E9DC-94D1-AEFB-AA9DCE17422B}"/>
          </ac:picMkLst>
        </pc:picChg>
        <pc:cxnChg chg="add mod">
          <ac:chgData name="Jha, Aryan Ritwajeet" userId="2aad577e-539b-449b-83a6-8d411f484b4d" providerId="ADAL" clId="{49408841-B2F4-4D1B-91E9-399D964EDA3B}" dt="2023-07-12T21:18:05.402" v="12983" actId="14100"/>
          <ac:cxnSpMkLst>
            <pc:docMk/>
            <pc:sldMk cId="2950297414" sldId="355"/>
            <ac:cxnSpMk id="7" creationId="{94DEB934-55D6-87BD-3156-D5517F30FF6C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28" creationId="{A88CB8AF-5631-45C6-BFEC-971C4D6E5836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0" creationId="{9F2EA1AF-73AB-4FCB-B4EE-0E42E7250F64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2" creationId="{65A18FBF-6157-4210-BEF2-9A6C31FA89AD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4" creationId="{43C9CCA8-3CEC-4CD0-A624-A701C612511D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1:08:07.903" v="12936"/>
        <pc:sldMkLst>
          <pc:docMk/>
          <pc:sldMk cId="1313714598" sldId="356"/>
        </pc:sldMkLst>
        <pc:spChg chg="mod">
          <ac:chgData name="Jha, Aryan Ritwajeet" userId="2aad577e-539b-449b-83a6-8d411f484b4d" providerId="ADAL" clId="{49408841-B2F4-4D1B-91E9-399D964EDA3B}" dt="2023-07-12T21:08:07.903" v="12936"/>
          <ac:spMkLst>
            <pc:docMk/>
            <pc:sldMk cId="1313714598" sldId="356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46:25.523" v="12280" actId="1076"/>
          <ac:picMkLst>
            <pc:docMk/>
            <pc:sldMk cId="1313714598" sldId="356"/>
            <ac:picMk id="4" creationId="{F4BE7488-08D7-B734-223A-CFB9A7747DA0}"/>
          </ac:picMkLst>
        </pc:picChg>
        <pc:picChg chg="add mod">
          <ac:chgData name="Jha, Aryan Ritwajeet" userId="2aad577e-539b-449b-83a6-8d411f484b4d" providerId="ADAL" clId="{49408841-B2F4-4D1B-91E9-399D964EDA3B}" dt="2023-07-12T20:46:14.942" v="12274" actId="1076"/>
          <ac:picMkLst>
            <pc:docMk/>
            <pc:sldMk cId="1313714598" sldId="356"/>
            <ac:picMk id="5" creationId="{2AC1A0EA-DD14-59EC-318F-501A3C932D46}"/>
          </ac:picMkLst>
        </pc:picChg>
        <pc:picChg chg="del">
          <ac:chgData name="Jha, Aryan Ritwajeet" userId="2aad577e-539b-449b-83a6-8d411f484b4d" providerId="ADAL" clId="{49408841-B2F4-4D1B-91E9-399D964EDA3B}" dt="2023-07-12T20:45:42.910" v="12264" actId="478"/>
          <ac:picMkLst>
            <pc:docMk/>
            <pc:sldMk cId="1313714598" sldId="356"/>
            <ac:picMk id="10" creationId="{5F85CA16-1D3E-31B9-FF25-06F90C4E80BA}"/>
          </ac:picMkLst>
        </pc:picChg>
        <pc:picChg chg="mod">
          <ac:chgData name="Jha, Aryan Ritwajeet" userId="2aad577e-539b-449b-83a6-8d411f484b4d" providerId="ADAL" clId="{49408841-B2F4-4D1B-91E9-399D964EDA3B}" dt="2023-07-12T20:46:18.492" v="12276" actId="1076"/>
          <ac:picMkLst>
            <pc:docMk/>
            <pc:sldMk cId="1313714598" sldId="356"/>
            <ac:picMk id="13" creationId="{96A1D9C2-5F10-69D9-F567-D2B774D822A3}"/>
          </ac:picMkLst>
        </pc:picChg>
        <pc:picChg chg="mod">
          <ac:chgData name="Jha, Aryan Ritwajeet" userId="2aad577e-539b-449b-83a6-8d411f484b4d" providerId="ADAL" clId="{49408841-B2F4-4D1B-91E9-399D964EDA3B}" dt="2023-07-12T20:46:31.432" v="12281" actId="1076"/>
          <ac:picMkLst>
            <pc:docMk/>
            <pc:sldMk cId="1313714598" sldId="356"/>
            <ac:picMk id="15" creationId="{543EF568-B513-35D1-0F25-9899955EC4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7:52.955" v="12934" actId="20577"/>
        <pc:sldMkLst>
          <pc:docMk/>
          <pc:sldMk cId="2691399862" sldId="357"/>
        </pc:sldMkLst>
        <pc:spChg chg="mod">
          <ac:chgData name="Jha, Aryan Ritwajeet" userId="2aad577e-539b-449b-83a6-8d411f484b4d" providerId="ADAL" clId="{49408841-B2F4-4D1B-91E9-399D964EDA3B}" dt="2023-07-12T21:07:52.955" v="12934" actId="20577"/>
          <ac:spMkLst>
            <pc:docMk/>
            <pc:sldMk cId="2691399862" sldId="357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1:06:34.021" v="12916" actId="1076"/>
          <ac:picMkLst>
            <pc:docMk/>
            <pc:sldMk cId="2691399862" sldId="357"/>
            <ac:picMk id="5" creationId="{0558928E-EC4A-EE27-D571-93867DD3E51D}"/>
          </ac:picMkLst>
        </pc:picChg>
        <pc:picChg chg="mod">
          <ac:chgData name="Jha, Aryan Ritwajeet" userId="2aad577e-539b-449b-83a6-8d411f484b4d" providerId="ADAL" clId="{49408841-B2F4-4D1B-91E9-399D964EDA3B}" dt="2023-07-12T21:06:36.192" v="12917" actId="1076"/>
          <ac:picMkLst>
            <pc:docMk/>
            <pc:sldMk cId="2691399862" sldId="357"/>
            <ac:picMk id="10" creationId="{5F85CA16-1D3E-31B9-FF25-06F90C4E80B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1:02:22.206" v="12906" actId="20577"/>
        <pc:sldMkLst>
          <pc:docMk/>
          <pc:sldMk cId="1995717691" sldId="358"/>
        </pc:sldMkLst>
        <pc:spChg chg="mod">
          <ac:chgData name="Jha, Aryan Ritwajeet" userId="2aad577e-539b-449b-83a6-8d411f484b4d" providerId="ADAL" clId="{49408841-B2F4-4D1B-91E9-399D964EDA3B}" dt="2023-07-12T21:02:22.206" v="12906" actId="20577"/>
          <ac:spMkLst>
            <pc:docMk/>
            <pc:sldMk cId="1995717691" sldId="358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0:58:58.559" v="12837" actId="207"/>
          <ac:spMkLst>
            <pc:docMk/>
            <pc:sldMk cId="1995717691" sldId="358"/>
            <ac:spMk id="13" creationId="{7BA4C705-9A8A-B084-FE62-F783BAC47AAA}"/>
          </ac:spMkLst>
        </pc:sp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5" creationId="{C3F811C8-9873-D6BA-09B4-B590712B4D6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6" creationId="{FC135EC0-39A9-DACC-C8CC-F806D9B8859D}"/>
          </ac:picMkLst>
        </pc:picChg>
        <pc:picChg chg="add del mod">
          <ac:chgData name="Jha, Aryan Ritwajeet" userId="2aad577e-539b-449b-83a6-8d411f484b4d" providerId="ADAL" clId="{49408841-B2F4-4D1B-91E9-399D964EDA3B}" dt="2023-07-12T20:52:31.751" v="12472" actId="478"/>
          <ac:picMkLst>
            <pc:docMk/>
            <pc:sldMk cId="1995717691" sldId="358"/>
            <ac:picMk id="7" creationId="{CB3EB982-EA53-EA58-C8F2-1432532536A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9" creationId="{5EFE7593-A695-D162-A7E2-481A0C4E96E7}"/>
          </ac:picMkLst>
        </pc:picChg>
        <pc:picChg chg="add mod">
          <ac:chgData name="Jha, Aryan Ritwajeet" userId="2aad577e-539b-449b-83a6-8d411f484b4d" providerId="ADAL" clId="{49408841-B2F4-4D1B-91E9-399D964EDA3B}" dt="2023-07-12T20:53:52.471" v="12477" actId="1076"/>
          <ac:picMkLst>
            <pc:docMk/>
            <pc:sldMk cId="1995717691" sldId="358"/>
            <ac:picMk id="10" creationId="{D1B404B7-A10F-F2C8-C8C3-DA5304B49AE1}"/>
          </ac:picMkLst>
        </pc:picChg>
        <pc:cxnChg chg="add mod">
          <ac:chgData name="Jha, Aryan Ritwajeet" userId="2aad577e-539b-449b-83a6-8d411f484b4d" providerId="ADAL" clId="{49408841-B2F4-4D1B-91E9-399D964EDA3B}" dt="2023-07-12T20:59:27.211" v="12842" actId="208"/>
          <ac:cxnSpMkLst>
            <pc:docMk/>
            <pc:sldMk cId="1995717691" sldId="358"/>
            <ac:cxnSpMk id="12" creationId="{DEAA34A7-B436-81F9-4F90-B96ED2E7E8F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8-04T04:52:14.045" v="15580" actId="403"/>
        <pc:sldMkLst>
          <pc:docMk/>
          <pc:sldMk cId="2564785954" sldId="360"/>
        </pc:sldMkLst>
        <pc:spChg chg="mod or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2" creationId="{A4C04623-9F4B-09DC-9D6A-54C3F0D26B46}"/>
          </ac:spMkLst>
        </pc:spChg>
        <pc:spChg chg="mod">
          <ac:chgData name="Jha, Aryan Ritwajeet" userId="2aad577e-539b-449b-83a6-8d411f484b4d" providerId="ADAL" clId="{49408841-B2F4-4D1B-91E9-399D964EDA3B}" dt="2023-08-04T04:52:14.045" v="15580" actId="403"/>
          <ac:spMkLst>
            <pc:docMk/>
            <pc:sldMk cId="2564785954" sldId="360"/>
            <ac:spMk id="3" creationId="{24947C85-497D-A1A4-6BBC-F29552289E3C}"/>
          </ac:spMkLst>
        </pc:spChg>
        <pc:spChg chg="add del mod">
          <ac:chgData name="Jha, Aryan Ritwajeet" userId="2aad577e-539b-449b-83a6-8d411f484b4d" providerId="ADAL" clId="{49408841-B2F4-4D1B-91E9-399D964EDA3B}" dt="2023-08-04T04:44:43.671" v="15222" actId="478"/>
          <ac:spMkLst>
            <pc:docMk/>
            <pc:sldMk cId="2564785954" sldId="360"/>
            <ac:spMk id="4" creationId="{2A2E6E1A-B461-F4B3-952C-9D664C97E3E5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8" creationId="{09588DA8-065E-4F6F-8EFD-43104AB2E0CF}"/>
          </ac:spMkLst>
        </pc:spChg>
        <pc:spChg chg="add del">
          <ac:chgData name="Jha, Aryan Ritwajeet" userId="2aad577e-539b-449b-83a6-8d411f484b4d" providerId="ADAL" clId="{49408841-B2F4-4D1B-91E9-399D964EDA3B}" dt="2023-08-04T03:21:08.152" v="14202" actId="26606"/>
          <ac:spMkLst>
            <pc:docMk/>
            <pc:sldMk cId="2564785954" sldId="360"/>
            <ac:spMk id="9" creationId="{04812C46-200A-4DEB-A05E-3ED6C68C2387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0" creationId="{C4285719-470E-454C-AF62-8323075F1F5B}"/>
          </ac:spMkLst>
        </pc:spChg>
        <pc:spChg chg="add del">
          <ac:chgData name="Jha, Aryan Ritwajeet" userId="2aad577e-539b-449b-83a6-8d411f484b4d" providerId="ADAL" clId="{49408841-B2F4-4D1B-91E9-399D964EDA3B}" dt="2023-08-04T03:21:08.152" v="14202" actId="26606"/>
          <ac:spMkLst>
            <pc:docMk/>
            <pc:sldMk cId="2564785954" sldId="360"/>
            <ac:spMk id="11" creationId="{D1EA859B-E555-4109-94F3-6700E046E008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2" creationId="{CD9FE4EF-C4D8-49A0-B2FF-81D8DB7D8A24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4" creationId="{4300840D-0A0B-4512-BACA-B439D5B9C57C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8" creationId="{38FAA1A1-D861-433F-88FA-1E9D6FD31D11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20" creationId="{8D71EDA1-87BF-4D5D-AB79-F346FD19278A}"/>
          </ac:spMkLst>
        </pc:spChg>
        <pc:spChg chg="add del">
          <ac:chgData name="Jha, Aryan Ritwajeet" userId="2aad577e-539b-449b-83a6-8d411f484b4d" providerId="ADAL" clId="{49408841-B2F4-4D1B-91E9-399D964EDA3B}" dt="2023-08-04T03:21:09.634" v="14206" actId="26606"/>
          <ac:spMkLst>
            <pc:docMk/>
            <pc:sldMk cId="2564785954" sldId="360"/>
            <ac:spMk id="22" creationId="{100EDD19-6802-4EC3-95CE-CFFAB042CFD6}"/>
          </ac:spMkLst>
        </pc:spChg>
        <pc:spChg chg="add del">
          <ac:chgData name="Jha, Aryan Ritwajeet" userId="2aad577e-539b-449b-83a6-8d411f484b4d" providerId="ADAL" clId="{49408841-B2F4-4D1B-91E9-399D964EDA3B}" dt="2023-08-04T03:21:09.634" v="14206" actId="26606"/>
          <ac:spMkLst>
            <pc:docMk/>
            <pc:sldMk cId="2564785954" sldId="360"/>
            <ac:spMk id="23" creationId="{DB17E863-922E-4C26-BD64-E8FD41D28661}"/>
          </ac:spMkLst>
        </pc:spChg>
        <pc:spChg chg="add del">
          <ac:chgData name="Jha, Aryan Ritwajeet" userId="2aad577e-539b-449b-83a6-8d411f484b4d" providerId="ADAL" clId="{49408841-B2F4-4D1B-91E9-399D964EDA3B}" dt="2023-08-04T03:21:10.795" v="14208" actId="26606"/>
          <ac:spMkLst>
            <pc:docMk/>
            <pc:sldMk cId="2564785954" sldId="360"/>
            <ac:spMk id="25" creationId="{777A147A-9ED8-46B4-8660-1B3C2AA880B5}"/>
          </ac:spMkLst>
        </pc:spChg>
        <pc:spChg chg="add del">
          <ac:chgData name="Jha, Aryan Ritwajeet" userId="2aad577e-539b-449b-83a6-8d411f484b4d" providerId="ADAL" clId="{49408841-B2F4-4D1B-91E9-399D964EDA3B}" dt="2023-08-04T03:21:10.795" v="14208" actId="26606"/>
          <ac:spMkLst>
            <pc:docMk/>
            <pc:sldMk cId="2564785954" sldId="360"/>
            <ac:spMk id="26" creationId="{5D6C15A0-C087-4593-8414-2B4EC1CDC3DE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28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29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0" creationId="{6CB927A4-E432-4310-9CD5-E89FF5063179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1" creationId="{1453BF6C-B012-48B7-B4E8-6D7AC7C27D02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2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21:12.459" v="14212" actId="26606"/>
          <ac:spMkLst>
            <pc:docMk/>
            <pc:sldMk cId="2564785954" sldId="360"/>
            <ac:spMk id="35" creationId="{245A9F99-D9B1-4094-A2E2-B90AC1DB7B9C}"/>
          </ac:spMkLst>
        </pc:spChg>
        <pc:spChg chg="add del">
          <ac:chgData name="Jha, Aryan Ritwajeet" userId="2aad577e-539b-449b-83a6-8d411f484b4d" providerId="ADAL" clId="{49408841-B2F4-4D1B-91E9-399D964EDA3B}" dt="2023-08-04T03:21:12.459" v="14212" actId="26606"/>
          <ac:spMkLst>
            <pc:docMk/>
            <pc:sldMk cId="2564785954" sldId="360"/>
            <ac:spMk id="36" creationId="{B7FAF607-473A-4A43-A23D-BBFF5C4117BB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0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1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2" creationId="{6CB927A4-E432-4310-9CD5-E89FF5063179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3" creationId="{1453BF6C-B012-48B7-B4E8-6D7AC7C27D02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4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47" creationId="{245A9F99-D9B1-4094-A2E2-B90AC1DB7B9C}"/>
          </ac:spMkLst>
        </pc:spChg>
        <pc:spChg chg="add del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48" creationId="{B7FAF607-473A-4A43-A23D-BBFF5C4117BB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56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58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64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53:34.265" v="14221" actId="26606"/>
          <ac:spMkLst>
            <pc:docMk/>
            <pc:sldMk cId="2564785954" sldId="360"/>
            <ac:spMk id="68" creationId="{A9E881A4-A468-403A-9941-F8FFD5C68144}"/>
          </ac:spMkLst>
        </pc:spChg>
        <pc:spChg chg="add del">
          <ac:chgData name="Jha, Aryan Ritwajeet" userId="2aad577e-539b-449b-83a6-8d411f484b4d" providerId="ADAL" clId="{49408841-B2F4-4D1B-91E9-399D964EDA3B}" dt="2023-08-04T03:53:34.265" v="14221" actId="26606"/>
          <ac:spMkLst>
            <pc:docMk/>
            <pc:sldMk cId="2564785954" sldId="360"/>
            <ac:spMk id="69" creationId="{6F168544-607B-491A-8601-3087D0FCE1DD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1" creationId="{7B831B6F-405A-4B47-B9BB-5CA88F285844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2" creationId="{15109354-9C5D-4F8C-B0E6-D1043C7BF20A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3" creationId="{49B530FE-A87D-41A0-A920-ADC6539EAA44}"/>
          </ac:spMkLst>
        </pc:spChg>
        <pc:spChg chg="add del">
          <ac:chgData name="Jha, Aryan Ritwajeet" userId="2aad577e-539b-449b-83a6-8d411f484b4d" providerId="ADAL" clId="{49408841-B2F4-4D1B-91E9-399D964EDA3B}" dt="2023-08-04T03:53:39.950" v="14225" actId="26606"/>
          <ac:spMkLst>
            <pc:docMk/>
            <pc:sldMk cId="2564785954" sldId="360"/>
            <ac:spMk id="75" creationId="{85F55C16-BC21-49EF-A4FF-C3155BB93BD3}"/>
          </ac:spMkLst>
        </pc:spChg>
        <pc:spChg chg="add del">
          <ac:chgData name="Jha, Aryan Ritwajeet" userId="2aad577e-539b-449b-83a6-8d411f484b4d" providerId="ADAL" clId="{49408841-B2F4-4D1B-91E9-399D964EDA3B}" dt="2023-08-04T03:53:39.950" v="14225" actId="26606"/>
          <ac:spMkLst>
            <pc:docMk/>
            <pc:sldMk cId="2564785954" sldId="360"/>
            <ac:spMk id="76" creationId="{0C5F069E-AFE6-4825-8945-46F2918A5019}"/>
          </ac:spMkLst>
        </pc:spChg>
        <pc:spChg chg="add del">
          <ac:chgData name="Jha, Aryan Ritwajeet" userId="2aad577e-539b-449b-83a6-8d411f484b4d" providerId="ADAL" clId="{49408841-B2F4-4D1B-91E9-399D964EDA3B}" dt="2023-08-04T03:53:40.644" v="14227" actId="26606"/>
          <ac:spMkLst>
            <pc:docMk/>
            <pc:sldMk cId="2564785954" sldId="360"/>
            <ac:spMk id="78" creationId="{EDDBB197-D710-4A4F-A9CA-FD2177498BE8}"/>
          </ac:spMkLst>
        </pc:spChg>
        <pc:spChg chg="add del">
          <ac:chgData name="Jha, Aryan Ritwajeet" userId="2aad577e-539b-449b-83a6-8d411f484b4d" providerId="ADAL" clId="{49408841-B2F4-4D1B-91E9-399D964EDA3B}" dt="2023-08-04T03:53:40.644" v="14227" actId="26606"/>
          <ac:spMkLst>
            <pc:docMk/>
            <pc:sldMk cId="2564785954" sldId="360"/>
            <ac:spMk id="79" creationId="{975D1CFA-2CDB-4B64-BD9F-85744E8DA12F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3" creationId="{7B831B6F-405A-4B47-B9BB-5CA88F285844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4" creationId="{15109354-9C5D-4F8C-B0E6-D1043C7BF20A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5" creationId="{49B530FE-A87D-41A0-A920-ADC6539EAA44}"/>
          </ac:spMkLst>
        </pc:spChg>
        <pc:grpChg chg="add del">
          <ac:chgData name="Jha, Aryan Ritwajeet" userId="2aad577e-539b-449b-83a6-8d411f484b4d" providerId="ADAL" clId="{49408841-B2F4-4D1B-91E9-399D964EDA3B}" dt="2023-08-04T03:21:12.459" v="14212" actId="26606"/>
          <ac:grpSpMkLst>
            <pc:docMk/>
            <pc:sldMk cId="2564785954" sldId="360"/>
            <ac:grpSpMk id="37" creationId="{C5F6476F-D303-44D3-B30F-1BA348F0F64A}"/>
          </ac:grpSpMkLst>
        </pc:grpChg>
        <pc:grpChg chg="add del">
          <ac:chgData name="Jha, Aryan Ritwajeet" userId="2aad577e-539b-449b-83a6-8d411f484b4d" providerId="ADAL" clId="{49408841-B2F4-4D1B-91E9-399D964EDA3B}" dt="2023-08-04T03:53:40.664" v="14228" actId="26606"/>
          <ac:grpSpMkLst>
            <pc:docMk/>
            <pc:sldMk cId="2564785954" sldId="360"/>
            <ac:grpSpMk id="50" creationId="{C5F6476F-D303-44D3-B30F-1BA348F0F64A}"/>
          </ac:grpSpMkLst>
        </pc:grpChg>
        <pc:grpChg chg="add del">
          <ac:chgData name="Jha, Aryan Ritwajeet" userId="2aad577e-539b-449b-83a6-8d411f484b4d" providerId="ADAL" clId="{49408841-B2F4-4D1B-91E9-399D964EDA3B}" dt="2023-08-04T03:53:32.828" v="14219" actId="26606"/>
          <ac:grpSpMkLst>
            <pc:docMk/>
            <pc:sldMk cId="2564785954" sldId="360"/>
            <ac:grpSpMk id="60" creationId="{5614C7C0-FA1D-4105-8345-1DF76F9870A8}"/>
          </ac:grpSpMkLst>
        </pc:grpChg>
        <pc:grpChg chg="add del">
          <ac:chgData name="Jha, Aryan Ritwajeet" userId="2aad577e-539b-449b-83a6-8d411f484b4d" providerId="ADAL" clId="{49408841-B2F4-4D1B-91E9-399D964EDA3B}" dt="2023-08-04T03:53:40.644" v="14227" actId="26606"/>
          <ac:grpSpMkLst>
            <pc:docMk/>
            <pc:sldMk cId="2564785954" sldId="360"/>
            <ac:grpSpMk id="80" creationId="{25EE5136-01F1-466C-962D-BA9B4C6757AA}"/>
          </ac:grpSpMkLst>
        </pc:grpChg>
        <pc:picChg chg="add del">
          <ac:chgData name="Jha, Aryan Ritwajeet" userId="2aad577e-539b-449b-83a6-8d411f484b4d" providerId="ADAL" clId="{49408841-B2F4-4D1B-91E9-399D964EDA3B}" dt="2023-08-04T03:21:08.152" v="14202" actId="26606"/>
          <ac:picMkLst>
            <pc:docMk/>
            <pc:sldMk cId="2564785954" sldId="360"/>
            <ac:picMk id="5" creationId="{D46A778E-224A-8AC2-24AE-36087DFDAE48}"/>
          </ac:picMkLst>
        </pc:picChg>
        <pc:picChg chg="add del">
          <ac:chgData name="Jha, Aryan Ritwajeet" userId="2aad577e-539b-449b-83a6-8d411f484b4d" providerId="ADAL" clId="{49408841-B2F4-4D1B-91E9-399D964EDA3B}" dt="2023-08-04T03:21:12.459" v="14212" actId="26606"/>
          <ac:picMkLst>
            <pc:docMk/>
            <pc:sldMk cId="2564785954" sldId="360"/>
            <ac:picMk id="7" creationId="{B4544680-A363-7308-FFE8-9D93D342134D}"/>
          </ac:picMkLst>
        </pc:picChg>
        <pc:picChg chg="add mod ord">
          <ac:chgData name="Jha, Aryan Ritwajeet" userId="2aad577e-539b-449b-83a6-8d411f484b4d" providerId="ADAL" clId="{49408841-B2F4-4D1B-91E9-399D964EDA3B}" dt="2023-08-04T03:53:40.664" v="14228" actId="26606"/>
          <ac:picMkLst>
            <pc:docMk/>
            <pc:sldMk cId="2564785954" sldId="360"/>
            <ac:picMk id="49" creationId="{B4544680-A363-7308-FFE8-9D93D342134D}"/>
          </ac:picMkLst>
        </pc:picChg>
        <pc:cxnChg chg="add del">
          <ac:chgData name="Jha, Aryan Ritwajeet" userId="2aad577e-539b-449b-83a6-8d411f484b4d" providerId="ADAL" clId="{49408841-B2F4-4D1B-91E9-399D964EDA3B}" dt="2023-08-04T03:21:11.971" v="14210" actId="26606"/>
          <ac:cxnSpMkLst>
            <pc:docMk/>
            <pc:sldMk cId="2564785954" sldId="360"/>
            <ac:cxnSpMk id="33" creationId="{C49DA8F6-BCC1-4447-B54C-57856834B94B}"/>
          </ac:cxnSpMkLst>
        </pc:cxnChg>
        <pc:cxnChg chg="add del">
          <ac:chgData name="Jha, Aryan Ritwajeet" userId="2aad577e-539b-449b-83a6-8d411f484b4d" providerId="ADAL" clId="{49408841-B2F4-4D1B-91E9-399D964EDA3B}" dt="2023-08-04T03:21:20.505" v="14214" actId="26606"/>
          <ac:cxnSpMkLst>
            <pc:docMk/>
            <pc:sldMk cId="2564785954" sldId="360"/>
            <ac:cxnSpMk id="45" creationId="{C49DA8F6-BCC1-4447-B54C-57856834B94B}"/>
          </ac:cxnSpMkLst>
        </pc:cxnChg>
        <pc:cxnChg chg="add del">
          <ac:chgData name="Jha, Aryan Ritwajeet" userId="2aad577e-539b-449b-83a6-8d411f484b4d" providerId="ADAL" clId="{49408841-B2F4-4D1B-91E9-399D964EDA3B}" dt="2023-08-04T03:53:32.828" v="14219" actId="26606"/>
          <ac:cxnSpMkLst>
            <pc:docMk/>
            <pc:sldMk cId="2564785954" sldId="360"/>
            <ac:cxnSpMk id="66" creationId="{C49DA8F6-BCC1-4447-B54C-57856834B94B}"/>
          </ac:cxnSpMkLst>
        </pc:cxnChg>
      </pc:sldChg>
      <pc:sldChg chg="addSp modSp new mod setBg">
        <pc:chgData name="Jha, Aryan Ritwajeet" userId="2aad577e-539b-449b-83a6-8d411f484b4d" providerId="ADAL" clId="{49408841-B2F4-4D1B-91E9-399D964EDA3B}" dt="2023-08-04T03:54:52.258" v="14345" actId="20577"/>
        <pc:sldMkLst>
          <pc:docMk/>
          <pc:sldMk cId="2561349363" sldId="361"/>
        </pc:sldMkLst>
        <pc:spChg chg="mo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3:54:52.258" v="14345" actId="20577"/>
          <ac:spMkLst>
            <pc:docMk/>
            <pc:sldMk cId="2561349363" sldId="361"/>
            <ac:spMk id="3" creationId="{2B9EFAB8-9A91-C655-9CD8-0AE3441761AC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8" creationId="{907EF6B7-1338-4443-8C46-6A318D952DFD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10" creationId="{DAAE4CDD-124C-4DCF-9584-B6033B545DD5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modSp add mod ord">
        <pc:chgData name="Jha, Aryan Ritwajeet" userId="2aad577e-539b-449b-83a6-8d411f484b4d" providerId="ADAL" clId="{49408841-B2F4-4D1B-91E9-399D964EDA3B}" dt="2023-08-05T10:23:01.686" v="15879"/>
        <pc:sldMkLst>
          <pc:docMk/>
          <pc:sldMk cId="105884993" sldId="362"/>
        </pc:sldMkLst>
        <pc:spChg chg="mod">
          <ac:chgData name="Jha, Aryan Ritwajeet" userId="2aad577e-539b-449b-83a6-8d411f484b4d" providerId="ADAL" clId="{49408841-B2F4-4D1B-91E9-399D964EDA3B}" dt="2023-08-04T03:55:59.890" v="14463" actId="20577"/>
          <ac:spMkLst>
            <pc:docMk/>
            <pc:sldMk cId="105884993" sldId="362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49408841-B2F4-4D1B-91E9-399D964EDA3B}" dt="2023-08-04T03:56:04.016" v="14464" actId="478"/>
          <ac:spMkLst>
            <pc:docMk/>
            <pc:sldMk cId="105884993" sldId="362"/>
            <ac:spMk id="3" creationId="{2B9EFAB8-9A91-C655-9CD8-0AE3441761AC}"/>
          </ac:spMkLst>
        </pc:spChg>
        <pc:spChg chg="add mod">
          <ac:chgData name="Jha, Aryan Ritwajeet" userId="2aad577e-539b-449b-83a6-8d411f484b4d" providerId="ADAL" clId="{49408841-B2F4-4D1B-91E9-399D964EDA3B}" dt="2023-08-04T04:41:15.156" v="15167" actId="14100"/>
          <ac:spMkLst>
            <pc:docMk/>
            <pc:sldMk cId="105884993" sldId="362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5T10:23:01.686" v="15879"/>
          <ac:picMkLst>
            <pc:docMk/>
            <pc:sldMk cId="105884993" sldId="362"/>
            <ac:picMk id="7" creationId="{D3F6C420-3EAF-98D1-C7E8-C9F3692495A7}"/>
          </ac:picMkLst>
        </pc:picChg>
      </pc:sldChg>
      <pc:sldChg chg="new del">
        <pc:chgData name="Jha, Aryan Ritwajeet" userId="2aad577e-539b-449b-83a6-8d411f484b4d" providerId="ADAL" clId="{49408841-B2F4-4D1B-91E9-399D964EDA3B}" dt="2023-08-04T03:55:17.393" v="14347" actId="47"/>
        <pc:sldMkLst>
          <pc:docMk/>
          <pc:sldMk cId="3886979858" sldId="362"/>
        </pc:sldMkLst>
      </pc:sldChg>
      <pc:sldChg chg="addSp delSp modSp add mod">
        <pc:chgData name="Jha, Aryan Ritwajeet" userId="2aad577e-539b-449b-83a6-8d411f484b4d" providerId="ADAL" clId="{49408841-B2F4-4D1B-91E9-399D964EDA3B}" dt="2023-08-05T10:23:18.095" v="15882" actId="1076"/>
        <pc:sldMkLst>
          <pc:docMk/>
          <pc:sldMk cId="4058929575" sldId="363"/>
        </pc:sldMkLst>
        <pc:spChg chg="del mod">
          <ac:chgData name="Jha, Aryan Ritwajeet" userId="2aad577e-539b-449b-83a6-8d411f484b4d" providerId="ADAL" clId="{49408841-B2F4-4D1B-91E9-399D964EDA3B}" dt="2023-08-04T05:02:39.191" v="15857" actId="478"/>
          <ac:spMkLst>
            <pc:docMk/>
            <pc:sldMk cId="4058929575" sldId="363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5T10:23:18.095" v="15882" actId="1076"/>
          <ac:picMkLst>
            <pc:docMk/>
            <pc:sldMk cId="4058929575" sldId="363"/>
            <ac:picMk id="4" creationId="{CDC4F6F3-4C39-173E-F12D-19ACFC900122}"/>
          </ac:picMkLst>
        </pc:picChg>
        <pc:picChg chg="del">
          <ac:chgData name="Jha, Aryan Ritwajeet" userId="2aad577e-539b-449b-83a6-8d411f484b4d" providerId="ADAL" clId="{49408841-B2F4-4D1B-91E9-399D964EDA3B}" dt="2023-08-04T03:56:53.452" v="14471" actId="478"/>
          <ac:picMkLst>
            <pc:docMk/>
            <pc:sldMk cId="4058929575" sldId="363"/>
            <ac:picMk id="7" creationId="{D3F6C420-3EAF-98D1-C7E8-C9F3692495A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5T10:21:03.927" v="15865" actId="478"/>
        <pc:sldMkLst>
          <pc:docMk/>
          <pc:sldMk cId="86760103" sldId="364"/>
        </pc:sldMkLst>
        <pc:spChg chg="mo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5" creationId="{AFE6C517-2645-3EDC-A4C5-C467913973FB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8" creationId="{907EF6B7-1338-4443-8C46-6A318D952DFD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0" creationId="{DAAE4CDD-124C-4DCF-9584-B6033B545DD5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2" creationId="{081E4A58-353D-44AE-B2FC-2A74E2E400F7}"/>
          </ac:spMkLst>
        </pc:spChg>
        <pc:spChg chg="add del mod">
          <ac:chgData name="Jha, Aryan Ritwajeet" userId="2aad577e-539b-449b-83a6-8d411f484b4d" providerId="ADAL" clId="{49408841-B2F4-4D1B-91E9-399D964EDA3B}" dt="2023-08-05T10:21:02.904" v="15864" actId="478"/>
          <ac:spMkLst>
            <pc:docMk/>
            <pc:sldMk cId="86760103" sldId="364"/>
            <ac:spMk id="14" creationId="{2568A4D4-11CB-21BD-0102-39AB8F6D8BD8}"/>
          </ac:spMkLst>
        </pc:spChg>
        <pc:spChg chg="add mod">
          <ac:chgData name="Jha, Aryan Ritwajeet" userId="2aad577e-539b-449b-83a6-8d411f484b4d" providerId="ADAL" clId="{49408841-B2F4-4D1B-91E9-399D964EDA3B}" dt="2023-08-04T04:34:26.044" v="14990" actId="14100"/>
          <ac:spMkLst>
            <pc:docMk/>
            <pc:sldMk cId="86760103" sldId="364"/>
            <ac:spMk id="16" creationId="{B7B08128-E48D-BCDF-DA72-09B0FF2452BA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7" creationId="{C1A1C5D3-C053-4EE9-BE1A-419B6E27CCAE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9" creationId="{A3473CF9-37EB-43E7-89EF-D2D1C53D1DAC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21" creationId="{586B4EF9-43BA-4655-A6FF-1D8E21574C95}"/>
          </ac:spMkLst>
        </pc:spChg>
        <pc:picChg chg="del">
          <ac:chgData name="Jha, Aryan Ritwajeet" userId="2aad577e-539b-449b-83a6-8d411f484b4d" providerId="ADAL" clId="{49408841-B2F4-4D1B-91E9-399D964EDA3B}" dt="2023-08-04T03:57:20.462" v="14477" actId="478"/>
          <ac:picMkLst>
            <pc:docMk/>
            <pc:sldMk cId="86760103" sldId="364"/>
            <ac:picMk id="4" creationId="{CDC4F6F3-4C39-173E-F12D-19ACFC900122}"/>
          </ac:picMkLst>
        </pc:picChg>
        <pc:picChg chg="add del mod">
          <ac:chgData name="Jha, Aryan Ritwajeet" userId="2aad577e-539b-449b-83a6-8d411f484b4d" providerId="ADAL" clId="{49408841-B2F4-4D1B-91E9-399D964EDA3B}" dt="2023-08-04T03:58:16.710" v="14516" actId="478"/>
          <ac:picMkLst>
            <pc:docMk/>
            <pc:sldMk cId="86760103" sldId="364"/>
            <ac:picMk id="6" creationId="{E7E86361-63A1-1D29-14B7-D73452E2E4FA}"/>
          </ac:picMkLst>
        </pc:picChg>
        <pc:picChg chg="add mod">
          <ac:chgData name="Jha, Aryan Ritwajeet" userId="2aad577e-539b-449b-83a6-8d411f484b4d" providerId="ADAL" clId="{49408841-B2F4-4D1B-91E9-399D964EDA3B}" dt="2023-08-04T04:34:27.535" v="14991" actId="1076"/>
          <ac:picMkLst>
            <pc:docMk/>
            <pc:sldMk cId="86760103" sldId="364"/>
            <ac:picMk id="9" creationId="{7219A59D-12DE-3428-97E9-A233A0AE3C21}"/>
          </ac:picMkLst>
        </pc:picChg>
        <pc:cxnChg chg="add del mod">
          <ac:chgData name="Jha, Aryan Ritwajeet" userId="2aad577e-539b-449b-83a6-8d411f484b4d" providerId="ADAL" clId="{49408841-B2F4-4D1B-91E9-399D964EDA3B}" dt="2023-08-05T10:21:03.927" v="15865" actId="478"/>
          <ac:cxnSpMkLst>
            <pc:docMk/>
            <pc:sldMk cId="86760103" sldId="364"/>
            <ac:cxnSpMk id="13" creationId="{5DA871C8-8945-EDA4-213E-AD2B97C01BA0}"/>
          </ac:cxnSpMkLst>
        </pc:cxnChg>
      </pc:sldChg>
      <pc:sldChg chg="addSp delSp modSp add mod modMedia addAnim delAnim">
        <pc:chgData name="Jha, Aryan Ritwajeet" userId="2aad577e-539b-449b-83a6-8d411f484b4d" providerId="ADAL" clId="{49408841-B2F4-4D1B-91E9-399D964EDA3B}" dt="2023-08-05T10:22:28.554" v="15876" actId="208"/>
        <pc:sldMkLst>
          <pc:docMk/>
          <pc:sldMk cId="1418086586" sldId="365"/>
        </pc:sldMkLst>
        <pc:spChg chg="mo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16:08.057" v="14609" actId="20577"/>
          <ac:spMkLst>
            <pc:docMk/>
            <pc:sldMk cId="1418086586" sldId="365"/>
            <ac:spMk id="5" creationId="{AFE6C517-2645-3EDC-A4C5-C467913973FB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12" creationId="{081E4A58-353D-44AE-B2FC-2A74E2E400F7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17" creationId="{D278ADA9-6383-4BDD-80D2-8899A402687B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18" creationId="{6F828D28-8E09-41CC-8229-3070B5467A96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19" creationId="{484B7147-B0F6-40ED-B5A2-FF72BC8198B6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20" creationId="{D5B012D8-7F27-4758-9AC6-C889B154BD73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1" creationId="{B36D2DE0-0628-4A9A-A59D-7BA8B5EB3022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22" creationId="{4063B759-00FC-46D1-9898-8E8625268FAF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3" creationId="{48E405C9-94BE-41DA-928C-DEC9A8550E9F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5" creationId="{D2091A72-D5BB-42AC-8FD3-F7747D90861E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7" creationId="{6ED12BFC-A737-46AF-8411-481112D54B0C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29" creationId="{4E1BEB12-92AF-4445-98AD-4C7756E7C93B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0" creationId="{D0522C2C-7B5C-48A7-A969-03941E5D2E76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1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2" creationId="{D6EE29F2-D77F-4BD0-A20B-334D316A1C9D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3" creationId="{22D09ED2-868F-42C6-866E-F92E0CEF314F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5" creationId="{FFD48BC7-DC40-47DE-87EE-9F4B6ECB9ABB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6" creationId="{E502BBC7-2C76-46F3-BC24-5985BC13DB88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7" creationId="{C7F28D52-2A5F-4D23-81AE-7CB8B591C7AF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8" creationId="{3629484E-3792-4B3D-89AD-7C8A1ED0E0D4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0" creationId="{4E1BEB12-92AF-4445-98AD-4C7756E7C93B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1" creationId="{D0522C2C-7B5C-48A7-A969-03941E5D2E76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2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3" creationId="{D6EE29F2-D77F-4BD0-A20B-334D316A1C9D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4" creationId="{22D09ED2-868F-42C6-866E-F92E0CEF314F}"/>
          </ac:spMkLst>
        </pc:spChg>
        <pc:spChg chg="add del">
          <ac:chgData name="Jha, Aryan Ritwajeet" userId="2aad577e-539b-449b-83a6-8d411f484b4d" providerId="ADAL" clId="{49408841-B2F4-4D1B-91E9-399D964EDA3B}" dt="2023-08-04T04:14:46.493" v="14568" actId="26606"/>
          <ac:spMkLst>
            <pc:docMk/>
            <pc:sldMk cId="1418086586" sldId="365"/>
            <ac:spMk id="46" creationId="{676A1B86-DC99-46B9-B5AA-A7E928EA9CF7}"/>
          </ac:spMkLst>
        </pc:spChg>
        <pc:spChg chg="add del">
          <ac:chgData name="Jha, Aryan Ritwajeet" userId="2aad577e-539b-449b-83a6-8d411f484b4d" providerId="ADAL" clId="{49408841-B2F4-4D1B-91E9-399D964EDA3B}" dt="2023-08-04T04:14:46.493" v="14568" actId="26606"/>
          <ac:spMkLst>
            <pc:docMk/>
            <pc:sldMk cId="1418086586" sldId="365"/>
            <ac:spMk id="47" creationId="{E9304FFE-74E9-4316-B822-F35A685E2D09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0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1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3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4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5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6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7" creationId="{C36A08F5-3B56-47C5-A371-9187BE56E1E5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59" creationId="{BAD76F3E-3A97-486B-B402-44400A8B9173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60" creationId="{391F6B52-91F4-4AEB-B6DB-29FEBCF28C8B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61" creationId="{2CD6F061-7C53-44F4-9794-953DB70A451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3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4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6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7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8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9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70" creationId="{C36A08F5-3B56-47C5-A371-9187BE56E1E5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2" creationId="{BAD76F3E-3A97-486B-B402-44400A8B9173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3" creationId="{391F6B52-91F4-4AEB-B6DB-29FEBCF28C8B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4" creationId="{2CD6F061-7C53-44F4-9794-953DB70A451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6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7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9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0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1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2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3" creationId="{C36A08F5-3B56-47C5-A371-9187BE56E1E5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8" creationId="{C1A1C5D3-C053-4EE9-BE1A-419B6E27CCAE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90" creationId="{A3473CF9-37EB-43E7-89EF-D2D1C53D1DAC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92" creationId="{586B4EF9-43BA-4655-A6FF-1D8E21574C95}"/>
          </ac:spMkLst>
        </pc:spChg>
        <pc:picChg chg="add mod">
          <ac:chgData name="Jha, Aryan Ritwajeet" userId="2aad577e-539b-449b-83a6-8d411f484b4d" providerId="ADAL" clId="{49408841-B2F4-4D1B-91E9-399D964EDA3B}" dt="2023-08-05T10:22:28.554" v="15876" actId="208"/>
          <ac:picMkLst>
            <pc:docMk/>
            <pc:sldMk cId="1418086586" sldId="365"/>
            <ac:picMk id="4" creationId="{8E8DF39C-B956-AA5F-805F-3D6EEC207E62}"/>
          </ac:picMkLst>
        </pc:picChg>
        <pc:picChg chg="del">
          <ac:chgData name="Jha, Aryan Ritwajeet" userId="2aad577e-539b-449b-83a6-8d411f484b4d" providerId="ADAL" clId="{49408841-B2F4-4D1B-91E9-399D964EDA3B}" dt="2023-08-04T03:59:11.517" v="14551" actId="478"/>
          <ac:picMkLst>
            <pc:docMk/>
            <pc:sldMk cId="1418086586" sldId="365"/>
            <ac:picMk id="9" creationId="{7219A59D-12DE-3428-97E9-A233A0AE3C21}"/>
          </ac:picMkLst>
        </pc:picChg>
        <pc:picChg chg="add del mod">
          <ac:chgData name="Jha, Aryan Ritwajeet" userId="2aad577e-539b-449b-83a6-8d411f484b4d" providerId="ADAL" clId="{49408841-B2F4-4D1B-91E9-399D964EDA3B}" dt="2023-08-04T04:14:36.907" v="14555" actId="26606"/>
          <ac:picMkLst>
            <pc:docMk/>
            <pc:sldMk cId="1418086586" sldId="365"/>
            <ac:picMk id="14" creationId="{89786069-22E5-D5EA-1E55-5DC094AE50F8}"/>
          </ac:picMkLst>
        </pc:picChg>
        <pc:picChg chg="add del">
          <ac:chgData name="Jha, Aryan Ritwajeet" userId="2aad577e-539b-449b-83a6-8d411f484b4d" providerId="ADAL" clId="{49408841-B2F4-4D1B-91E9-399D964EDA3B}" dt="2023-08-04T04:14:46.493" v="14568" actId="26606"/>
          <ac:picMkLst>
            <pc:docMk/>
            <pc:sldMk cId="1418086586" sldId="365"/>
            <ac:picMk id="48" creationId="{10291842-F951-8249-619F-8C48F9CCE8D6}"/>
          </ac:picMkLst>
        </pc:picChg>
        <pc:cxnChg chg="add del">
          <ac:chgData name="Jha, Aryan Ritwajeet" userId="2aad577e-539b-449b-83a6-8d411f484b4d" providerId="ADAL" clId="{49408841-B2F4-4D1B-91E9-399D964EDA3B}" dt="2023-08-04T04:14:47.778" v="14570" actId="26606"/>
          <ac:cxnSpMkLst>
            <pc:docMk/>
            <pc:sldMk cId="1418086586" sldId="365"/>
            <ac:cxnSpMk id="52" creationId="{266A0658-1CC4-4B0D-AAB7-A702286AFB03}"/>
          </ac:cxnSpMkLst>
        </pc:cxnChg>
        <pc:cxnChg chg="add del">
          <ac:chgData name="Jha, Aryan Ritwajeet" userId="2aad577e-539b-449b-83a6-8d411f484b4d" providerId="ADAL" clId="{49408841-B2F4-4D1B-91E9-399D964EDA3B}" dt="2023-08-04T04:14:49.302" v="14574" actId="26606"/>
          <ac:cxnSpMkLst>
            <pc:docMk/>
            <pc:sldMk cId="1418086586" sldId="365"/>
            <ac:cxnSpMk id="65" creationId="{266A0658-1CC4-4B0D-AAB7-A702286AFB03}"/>
          </ac:cxnSpMkLst>
        </pc:cxnChg>
        <pc:cxnChg chg="add del">
          <ac:chgData name="Jha, Aryan Ritwajeet" userId="2aad577e-539b-449b-83a6-8d411f484b4d" providerId="ADAL" clId="{49408841-B2F4-4D1B-91E9-399D964EDA3B}" dt="2023-08-04T04:15:52.449" v="14585" actId="26606"/>
          <ac:cxnSpMkLst>
            <pc:docMk/>
            <pc:sldMk cId="1418086586" sldId="365"/>
            <ac:cxnSpMk id="78" creationId="{266A0658-1CC4-4B0D-AAB7-A702286AFB03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8-05T10:21:59.143" v="15871"/>
        <pc:sldMkLst>
          <pc:docMk/>
          <pc:sldMk cId="39870651" sldId="366"/>
        </pc:sldMkLst>
        <pc:spChg chg="mod">
          <ac:chgData name="Jha, Aryan Ritwajeet" userId="2aad577e-539b-449b-83a6-8d411f484b4d" providerId="ADAL" clId="{49408841-B2F4-4D1B-91E9-399D964EDA3B}" dt="2023-08-04T04:16:38.725" v="14613" actId="20577"/>
          <ac:spMkLst>
            <pc:docMk/>
            <pc:sldMk cId="39870651" sldId="366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16:34.804" v="14612" actId="478"/>
          <ac:picMkLst>
            <pc:docMk/>
            <pc:sldMk cId="39870651" sldId="366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5T10:21:59.143" v="15871"/>
          <ac:picMkLst>
            <pc:docMk/>
            <pc:sldMk cId="39870651" sldId="366"/>
            <ac:picMk id="6" creationId="{6099B894-B928-C229-6372-73455AB0C7EA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8-05T10:20:55.331" v="15863" actId="47"/>
        <pc:sldMkLst>
          <pc:docMk/>
          <pc:sldMk cId="2123988723" sldId="367"/>
        </pc:sldMkLst>
        <pc:spChg chg="add del mod">
          <ac:chgData name="Jha, Aryan Ritwajeet" userId="2aad577e-539b-449b-83a6-8d411f484b4d" providerId="ADAL" clId="{49408841-B2F4-4D1B-91E9-399D964EDA3B}" dt="2023-08-05T10:20:31.846" v="15861"/>
          <ac:spMkLst>
            <pc:docMk/>
            <pc:sldMk cId="2123988723" sldId="367"/>
            <ac:spMk id="3" creationId="{BC819749-4CE5-DB9B-44AB-F3E4376291CD}"/>
          </ac:spMkLst>
        </pc:spChg>
        <pc:spChg chg="add del">
          <ac:chgData name="Jha, Aryan Ritwajeet" userId="2aad577e-539b-449b-83a6-8d411f484b4d" providerId="ADAL" clId="{49408841-B2F4-4D1B-91E9-399D964EDA3B}" dt="2023-08-05T10:20:32.391" v="15862" actId="478"/>
          <ac:spMkLst>
            <pc:docMk/>
            <pc:sldMk cId="2123988723" sldId="367"/>
            <ac:spMk id="16" creationId="{B7B08128-E48D-BCDF-DA72-09B0FF2452BA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8-04T04:50:25.877" v="15288" actId="20577"/>
        <pc:sldMkLst>
          <pc:docMk/>
          <pc:sldMk cId="195596276" sldId="368"/>
        </pc:sldMkLst>
        <pc:spChg chg="del mod">
          <ac:chgData name="Jha, Aryan Ritwajeet" userId="2aad577e-539b-449b-83a6-8d411f484b4d" providerId="ADAL" clId="{49408841-B2F4-4D1B-91E9-399D964EDA3B}" dt="2023-08-04T04:43:39.312" v="15190" actId="478"/>
          <ac:spMkLst>
            <pc:docMk/>
            <pc:sldMk cId="195596276" sldId="368"/>
            <ac:spMk id="2" creationId="{A4C04623-9F4B-09DC-9D6A-54C3F0D26B46}"/>
          </ac:spMkLst>
        </pc:spChg>
        <pc:spChg chg="del mod">
          <ac:chgData name="Jha, Aryan Ritwajeet" userId="2aad577e-539b-449b-83a6-8d411f484b4d" providerId="ADAL" clId="{49408841-B2F4-4D1B-91E9-399D964EDA3B}" dt="2023-08-04T04:43:12.082" v="15185" actId="478"/>
          <ac:spMkLst>
            <pc:docMk/>
            <pc:sldMk cId="195596276" sldId="368"/>
            <ac:spMk id="3" creationId="{24947C85-497D-A1A4-6BBC-F29552289E3C}"/>
          </ac:spMkLst>
        </pc:spChg>
        <pc:spChg chg="mod">
          <ac:chgData name="Jha, Aryan Ritwajeet" userId="2aad577e-539b-449b-83a6-8d411f484b4d" providerId="ADAL" clId="{49408841-B2F4-4D1B-91E9-399D964EDA3B}" dt="2023-08-04T04:50:25.877" v="15288" actId="20577"/>
          <ac:spMkLst>
            <pc:docMk/>
            <pc:sldMk cId="195596276" sldId="368"/>
            <ac:spMk id="4" creationId="{2A2E6E1A-B461-F4B3-952C-9D664C97E3E5}"/>
          </ac:spMkLst>
        </pc:spChg>
        <pc:spChg chg="add del mod">
          <ac:chgData name="Jha, Aryan Ritwajeet" userId="2aad577e-539b-449b-83a6-8d411f484b4d" providerId="ADAL" clId="{49408841-B2F4-4D1B-91E9-399D964EDA3B}" dt="2023-08-04T04:43:14.421" v="15186" actId="478"/>
          <ac:spMkLst>
            <pc:docMk/>
            <pc:sldMk cId="195596276" sldId="368"/>
            <ac:spMk id="6" creationId="{DE651C92-6FBD-15F6-8698-B6856C1897C9}"/>
          </ac:spMkLst>
        </pc:spChg>
        <pc:spChg chg="add mod">
          <ac:chgData name="Jha, Aryan Ritwajeet" userId="2aad577e-539b-449b-83a6-8d411f484b4d" providerId="ADAL" clId="{49408841-B2F4-4D1B-91E9-399D964EDA3B}" dt="2023-08-04T04:46:03.639" v="15232" actId="207"/>
          <ac:spMkLst>
            <pc:docMk/>
            <pc:sldMk cId="195596276" sldId="368"/>
            <ac:spMk id="8" creationId="{AAD60082-899C-94F0-0506-0C909AE14EB0}"/>
          </ac:spMkLst>
        </pc:spChg>
        <pc:picChg chg="mod">
          <ac:chgData name="Jha, Aryan Ritwajeet" userId="2aad577e-539b-449b-83a6-8d411f484b4d" providerId="ADAL" clId="{49408841-B2F4-4D1B-91E9-399D964EDA3B}" dt="2023-08-04T04:44:47.314" v="15223" actId="1076"/>
          <ac:picMkLst>
            <pc:docMk/>
            <pc:sldMk cId="195596276" sldId="368"/>
            <ac:picMk id="49" creationId="{B4544680-A363-7308-FFE8-9D93D342134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4T04:58:40.778" v="15740" actId="20577"/>
        <pc:sldMkLst>
          <pc:docMk/>
          <pc:sldMk cId="3936922489" sldId="369"/>
        </pc:sldMkLst>
        <pc:spChg chg="mod">
          <ac:chgData name="Jha, Aryan Ritwajeet" userId="2aad577e-539b-449b-83a6-8d411f484b4d" providerId="ADAL" clId="{49408841-B2F4-4D1B-91E9-399D964EDA3B}" dt="2023-08-04T04:58:40.778" v="15740" actId="20577"/>
          <ac:spMkLst>
            <pc:docMk/>
            <pc:sldMk cId="3936922489" sldId="369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58:24.819" v="15730" actId="20577"/>
          <ac:spMkLst>
            <pc:docMk/>
            <pc:sldMk cId="3936922489" sldId="369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57:20.804" v="15582" actId="478"/>
          <ac:picMkLst>
            <pc:docMk/>
            <pc:sldMk cId="3936922489" sldId="369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4T04:57:31.447" v="15584" actId="1076"/>
          <ac:picMkLst>
            <pc:docMk/>
            <pc:sldMk cId="3936922489" sldId="369"/>
            <ac:picMk id="6" creationId="{35E5F3F2-3B4C-85F0-70D9-5211F5C1F90B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5T10:22:41.954" v="15877" actId="208"/>
        <pc:sldMkLst>
          <pc:docMk/>
          <pc:sldMk cId="432346460" sldId="370"/>
        </pc:sldMkLst>
        <pc:spChg chg="mod">
          <ac:chgData name="Jha, Aryan Ritwajeet" userId="2aad577e-539b-449b-83a6-8d411f484b4d" providerId="ADAL" clId="{49408841-B2F4-4D1B-91E9-399D964EDA3B}" dt="2023-08-04T04:59:55.216" v="15768" actId="20577"/>
          <ac:spMkLst>
            <pc:docMk/>
            <pc:sldMk cId="432346460" sldId="370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5:00:20.586" v="15813" actId="20578"/>
          <ac:spMkLst>
            <pc:docMk/>
            <pc:sldMk cId="432346460" sldId="370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59:17.173" v="15742" actId="478"/>
          <ac:picMkLst>
            <pc:docMk/>
            <pc:sldMk cId="432346460" sldId="370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5T10:22:41.954" v="15877" actId="208"/>
          <ac:picMkLst>
            <pc:docMk/>
            <pc:sldMk cId="432346460" sldId="370"/>
            <ac:picMk id="6" creationId="{5DAB5B05-61EC-9A59-1445-B0FA10B5B152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8-04T05:00:38.596" v="15818" actId="47"/>
        <pc:sldMkLst>
          <pc:docMk/>
          <pc:sldMk cId="4201367202" sldId="371"/>
        </pc:sldMkLst>
        <pc:picChg chg="add mod">
          <ac:chgData name="Jha, Aryan Ritwajeet" userId="2aad577e-539b-449b-83a6-8d411f484b4d" providerId="ADAL" clId="{49408841-B2F4-4D1B-91E9-399D964EDA3B}" dt="2023-08-04T04:59:47.571" v="15751" actId="1076"/>
          <ac:picMkLst>
            <pc:docMk/>
            <pc:sldMk cId="4201367202" sldId="371"/>
            <ac:picMk id="4" creationId="{D29D7FF5-1198-45A1-E712-97F102729F7C}"/>
          </ac:picMkLst>
        </pc:picChg>
        <pc:picChg chg="del">
          <ac:chgData name="Jha, Aryan Ritwajeet" userId="2aad577e-539b-449b-83a6-8d411f484b4d" providerId="ADAL" clId="{49408841-B2F4-4D1B-91E9-399D964EDA3B}" dt="2023-08-04T04:59:42.307" v="15747" actId="478"/>
          <ac:picMkLst>
            <pc:docMk/>
            <pc:sldMk cId="4201367202" sldId="371"/>
            <ac:picMk id="6" creationId="{5DAB5B05-61EC-9A59-1445-B0FA10B5B152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5T10:22:51.201" v="15878" actId="208"/>
        <pc:sldMkLst>
          <pc:docMk/>
          <pc:sldMk cId="195686194" sldId="372"/>
        </pc:sldMkLst>
        <pc:spChg chg="mod">
          <ac:chgData name="Jha, Aryan Ritwajeet" userId="2aad577e-539b-449b-83a6-8d411f484b4d" providerId="ADAL" clId="{49408841-B2F4-4D1B-91E9-399D964EDA3B}" dt="2023-08-04T05:01:36.663" v="15855" actId="20577"/>
          <ac:spMkLst>
            <pc:docMk/>
            <pc:sldMk cId="195686194" sldId="372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5T10:22:51.201" v="15878" actId="208"/>
          <ac:picMkLst>
            <pc:docMk/>
            <pc:sldMk cId="195686194" sldId="372"/>
            <ac:picMk id="3" creationId="{22DA8ACA-127A-4266-5AE0-E34682A2012B}"/>
          </ac:picMkLst>
        </pc:picChg>
        <pc:picChg chg="del">
          <ac:chgData name="Jha, Aryan Ritwajeet" userId="2aad577e-539b-449b-83a6-8d411f484b4d" providerId="ADAL" clId="{49408841-B2F4-4D1B-91E9-399D964EDA3B}" dt="2023-08-04T05:00:34.035" v="15815" actId="478"/>
          <ac:picMkLst>
            <pc:docMk/>
            <pc:sldMk cId="195686194" sldId="372"/>
            <ac:picMk id="6" creationId="{5DAB5B05-61EC-9A59-1445-B0FA10B5B152}"/>
          </ac:picMkLst>
        </pc:picChg>
        <pc:picChg chg="add mod">
          <ac:chgData name="Jha, Aryan Ritwajeet" userId="2aad577e-539b-449b-83a6-8d411f484b4d" providerId="ADAL" clId="{49408841-B2F4-4D1B-91E9-399D964EDA3B}" dt="2023-08-04T05:01:15.696" v="15823" actId="1076"/>
          <ac:picMkLst>
            <pc:docMk/>
            <pc:sldMk cId="195686194" sldId="372"/>
            <ac:picMk id="7" creationId="{9B99E8DA-FD4E-7D29-FF19-79F98B1919B1}"/>
          </ac:picMkLst>
        </pc:picChg>
      </pc:sldChg>
      <pc:sldChg chg="modSp add">
        <pc:chgData name="Jha, Aryan Ritwajeet" userId="2aad577e-539b-449b-83a6-8d411f484b4d" providerId="ADAL" clId="{49408841-B2F4-4D1B-91E9-399D964EDA3B}" dt="2023-08-05T10:21:20.589" v="15868" actId="20577"/>
        <pc:sldMkLst>
          <pc:docMk/>
          <pc:sldMk cId="1447204132" sldId="373"/>
        </pc:sldMkLst>
        <pc:spChg chg="mod">
          <ac:chgData name="Jha, Aryan Ritwajeet" userId="2aad577e-539b-449b-83a6-8d411f484b4d" providerId="ADAL" clId="{49408841-B2F4-4D1B-91E9-399D964EDA3B}" dt="2023-08-05T10:21:20.589" v="15868" actId="20577"/>
          <ac:spMkLst>
            <pc:docMk/>
            <pc:sldMk cId="1447204132" sldId="373"/>
            <ac:spMk id="16" creationId="{B7B08128-E48D-BCDF-DA72-09B0FF2452BA}"/>
          </ac:spMkLst>
        </pc:spChg>
      </pc:sldChg>
    </pc:docChg>
  </pc:docChgLst>
  <pc:docChgLst>
    <pc:chgData name="Jha, Aryan Ritwajeet" userId="2aad577e-539b-449b-83a6-8d411f484b4d" providerId="ADAL" clId="{D9BFCF19-62A5-4DD2-BE4B-C9A184BAFBC5}"/>
    <pc:docChg chg="custSel addSld modSld">
      <pc:chgData name="Jha, Aryan Ritwajeet" userId="2aad577e-539b-449b-83a6-8d411f484b4d" providerId="ADAL" clId="{D9BFCF19-62A5-4DD2-BE4B-C9A184BAFBC5}" dt="2023-07-24T06:56:48.392" v="45" actId="1076"/>
      <pc:docMkLst>
        <pc:docMk/>
      </pc:docMkLst>
      <pc:sldChg chg="addSp delSp modSp mod">
        <pc:chgData name="Jha, Aryan Ritwajeet" userId="2aad577e-539b-449b-83a6-8d411f484b4d" providerId="ADAL" clId="{D9BFCF19-62A5-4DD2-BE4B-C9A184BAFBC5}" dt="2023-07-24T06:45:21.339" v="4" actId="478"/>
        <pc:sldMkLst>
          <pc:docMk/>
          <pc:sldMk cId="4132842835" sldId="340"/>
        </pc:sldMkLst>
        <pc:picChg chg="add del mod">
          <ac:chgData name="Jha, Aryan Ritwajeet" userId="2aad577e-539b-449b-83a6-8d411f484b4d" providerId="ADAL" clId="{D9BFCF19-62A5-4DD2-BE4B-C9A184BAFBC5}" dt="2023-07-24T06:45:21.339" v="4" actId="478"/>
          <ac:picMkLst>
            <pc:docMk/>
            <pc:sldMk cId="4132842835" sldId="340"/>
            <ac:picMk id="14" creationId="{7F9A59C2-EA7F-4A15-5CA1-8290786D1811}"/>
          </ac:picMkLst>
        </pc:picChg>
      </pc:sldChg>
      <pc:sldChg chg="addSp modSp add mod">
        <pc:chgData name="Jha, Aryan Ritwajeet" userId="2aad577e-539b-449b-83a6-8d411f484b4d" providerId="ADAL" clId="{D9BFCF19-62A5-4DD2-BE4B-C9A184BAFBC5}" dt="2023-07-24T06:56:48.392" v="45" actId="1076"/>
        <pc:sldMkLst>
          <pc:docMk/>
          <pc:sldMk cId="2271536588" sldId="359"/>
        </pc:sldMkLst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1" creationId="{C1696835-ADD1-4BB5-FAF6-4181AB71E7E3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6" creationId="{A05AA22C-8E14-4E6B-EBA7-2F1337D20D0D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7" creationId="{7F7C239F-CBA6-D5B0-7379-7F71BA7C0C75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8" creationId="{45E525BA-C346-BA78-C7A6-5B85CAF600C6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0" creationId="{71BB4537-7B10-CCDC-4425-30969E4E388E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1" creationId="{53393935-EF16-7CAE-5C1E-C60381CEA1C3}"/>
          </ac:spMkLst>
        </pc:spChg>
        <pc:grpChg chg="add mod">
          <ac:chgData name="Jha, Aryan Ritwajeet" userId="2aad577e-539b-449b-83a6-8d411f484b4d" providerId="ADAL" clId="{D9BFCF19-62A5-4DD2-BE4B-C9A184BAFBC5}" dt="2023-07-24T06:56:48.392" v="45" actId="1076"/>
          <ac:grpSpMkLst>
            <pc:docMk/>
            <pc:sldMk cId="2271536588" sldId="359"/>
            <ac:grpSpMk id="24" creationId="{FCB51A60-59BB-571A-29AD-723F1EB66B4F}"/>
          </ac:grpSpMkLst>
        </pc:grpChg>
        <pc:picChg chg="mod">
          <ac:chgData name="Jha, Aryan Ritwajeet" userId="2aad577e-539b-449b-83a6-8d411f484b4d" providerId="ADAL" clId="{D9BFCF19-62A5-4DD2-BE4B-C9A184BAFBC5}" dt="2023-07-24T06:47:46.715" v="43" actId="164"/>
          <ac:picMkLst>
            <pc:docMk/>
            <pc:sldMk cId="2271536588" sldId="359"/>
            <ac:picMk id="14" creationId="{7F9A59C2-EA7F-4A15-5CA1-8290786D1811}"/>
          </ac:picMkLst>
        </pc:picChg>
        <pc:picChg chg="add mod">
          <ac:chgData name="Jha, Aryan Ritwajeet" userId="2aad577e-539b-449b-83a6-8d411f484b4d" providerId="ADAL" clId="{D9BFCF19-62A5-4DD2-BE4B-C9A184BAFBC5}" dt="2023-07-24T06:47:38.998" v="42"/>
          <ac:picMkLst>
            <pc:docMk/>
            <pc:sldMk cId="2271536588" sldId="359"/>
            <ac:picMk id="22" creationId="{6F8C5672-869A-617F-D1BE-1340D006A92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9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" y="2001442"/>
            <a:ext cx="5529824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Parameter for Penalizing SCD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A8ACA-127A-4266-5AE0-E34682A2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312121"/>
            <a:ext cx="4996126" cy="3342689"/>
          </a:xfrm>
          <a:prstGeom prst="rect">
            <a:avLst/>
          </a:prstGeom>
          <a:ln>
            <a:solidFill>
              <a:srgbClr val="002D6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9E8DA-FD4E-7D29-FF19-79F98B19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74" y="2007668"/>
            <a:ext cx="9051606" cy="1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metric for quantifying effect of storage and DER power on the grid.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𝑆𝑎𝑣𝑒</m:t>
                          </m:r>
                        </m:sub>
                      </m:sSub>
                    </m:oMath>
                  </m:oMathPara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5E5F3F2-3B4C-85F0-70D9-5211F5C1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15" y="2786754"/>
            <a:ext cx="789732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742" y="319087"/>
            <a:ext cx="4426869" cy="952760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13" y="2231000"/>
            <a:ext cx="3869445" cy="4591148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SOC is always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energy (base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variables are </a:t>
            </a:r>
            <a:r>
              <a:rPr lang="en-US" b="1" dirty="0"/>
              <a:t>Continuous</a:t>
            </a:r>
          </a:p>
          <a:p>
            <a:r>
              <a:rPr lang="en-US" b="1" dirty="0"/>
              <a:t>No Discrete </a:t>
            </a:r>
            <a:r>
              <a:rPr lang="en-US" dirty="0"/>
              <a:t>variables</a:t>
            </a:r>
          </a:p>
          <a:p>
            <a:r>
              <a:rPr lang="en-US" b="1" dirty="0"/>
              <a:t>No Boolean </a:t>
            </a:r>
            <a:r>
              <a:rPr lang="en-US" dirty="0"/>
              <a:t>variables</a:t>
            </a:r>
          </a:p>
          <a:p>
            <a:r>
              <a:rPr lang="en-US" dirty="0"/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Upon addition of the </a:t>
            </a: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>
                <a:solidFill>
                  <a:schemeClr val="bg1"/>
                </a:solidFill>
              </a:rPr>
              <a:t> block, the </a:t>
            </a:r>
            <a:r>
              <a:rPr lang="en-US" dirty="0">
                <a:highlight>
                  <a:srgbClr val="C0C0C0"/>
                </a:highlight>
              </a:rPr>
              <a:t>grey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>
                <a:solidFill>
                  <a:schemeClr val="bg1"/>
                </a:solidFill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also an optimization (control) variable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Currently it’s a series of single period D-OPFs, being solved for greedily.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Battery State of Charge (SOC) is ‘memorized’ by the grid after every time step, so a meaningful simulation is run for ‘Multi-time period’, even though the optimization itself is NOT done over the whole horizon.</a:t>
            </a: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CB51A60-59BB-571A-29AD-723F1EB66B4F}"/>
              </a:ext>
            </a:extLst>
          </p:cNvPr>
          <p:cNvGrpSpPr/>
          <p:nvPr/>
        </p:nvGrpSpPr>
        <p:grpSpPr>
          <a:xfrm>
            <a:off x="3174243" y="1345834"/>
            <a:ext cx="5806447" cy="2976064"/>
            <a:chOff x="3750242" y="1388655"/>
            <a:chExt cx="5806447" cy="2976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9A59C2-EA7F-4A15-5CA1-8290786D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242" y="1388655"/>
              <a:ext cx="5806447" cy="29760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696835-ADD1-4BB5-FAF6-4181AB71E7E3}"/>
                </a:ext>
              </a:extLst>
            </p:cNvPr>
            <p:cNvSpPr/>
            <p:nvPr/>
          </p:nvSpPr>
          <p:spPr>
            <a:xfrm>
              <a:off x="3944858" y="3633696"/>
              <a:ext cx="5382022" cy="6020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5AA22C-8E14-4E6B-EBA7-2F1337D20D0D}"/>
                </a:ext>
              </a:extLst>
            </p:cNvPr>
            <p:cNvSpPr/>
            <p:nvPr/>
          </p:nvSpPr>
          <p:spPr>
            <a:xfrm>
              <a:off x="7175316" y="2877004"/>
              <a:ext cx="1587925" cy="3136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7C239F-CBA6-D5B0-7379-7F71BA7C0C75}"/>
                </a:ext>
              </a:extLst>
            </p:cNvPr>
            <p:cNvSpPr/>
            <p:nvPr/>
          </p:nvSpPr>
          <p:spPr>
            <a:xfrm>
              <a:off x="6568927" y="1627171"/>
              <a:ext cx="793468" cy="3230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525BA-C346-BA78-C7A6-5B85CAF600C6}"/>
                </a:ext>
              </a:extLst>
            </p:cNvPr>
            <p:cNvSpPr/>
            <p:nvPr/>
          </p:nvSpPr>
          <p:spPr>
            <a:xfrm>
              <a:off x="6653466" y="2246946"/>
              <a:ext cx="808647" cy="3640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B4537-7B10-CCDC-4425-30969E4E388E}"/>
                </a:ext>
              </a:extLst>
            </p:cNvPr>
            <p:cNvSpPr/>
            <p:nvPr/>
          </p:nvSpPr>
          <p:spPr>
            <a:xfrm>
              <a:off x="7460254" y="1602387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93935-EF16-7CAE-5C1E-C60381CEA1C3}"/>
                </a:ext>
              </a:extLst>
            </p:cNvPr>
            <p:cNvSpPr/>
            <p:nvPr/>
          </p:nvSpPr>
          <p:spPr>
            <a:xfrm>
              <a:off x="7536840" y="2245400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7153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Initial thoughts: It uses a linear/linearized model of the battery, and all equations are expressed with matrices.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Details to be added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3" y="3159578"/>
            <a:ext cx="11389178" cy="398400"/>
          </a:xfr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97075" y="3557978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Qian and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Yuanguo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Seventh International Joint Conference on Computational Sciences and Optimization (2014)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918607" y="4942894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Deptt</a:t>
            </a:r>
            <a:r>
              <a:rPr lang="en-US" dirty="0">
                <a:solidFill>
                  <a:schemeClr val="bg1"/>
                </a:solidFill>
              </a:rPr>
              <a:t>. Of Appl. Math.</a:t>
            </a:r>
          </a:p>
          <a:p>
            <a:r>
              <a:rPr lang="en-US" dirty="0">
                <a:solidFill>
                  <a:schemeClr val="bg1"/>
                </a:solidFill>
              </a:rPr>
              <a:t>Nanjing University of Science and Technology (NUST)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43207" y="4923843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Professor with the Department of Mathematics</a:t>
            </a:r>
          </a:p>
          <a:p>
            <a:r>
              <a:rPr lang="en-US" dirty="0">
                <a:solidFill>
                  <a:schemeClr val="bg1"/>
                </a:solidFill>
              </a:rPr>
              <a:t>NUST, Nanjing, China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>
            <a:cxnSpLocks/>
          </p:cNvCxnSpPr>
          <p:nvPr/>
        </p:nvCxnSpPr>
        <p:spPr>
          <a:xfrm flipH="1">
            <a:off x="2775857" y="3854904"/>
            <a:ext cx="2253343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>
            <a:cxnSpLocks/>
          </p:cNvCxnSpPr>
          <p:nvPr/>
        </p:nvCxnSpPr>
        <p:spPr>
          <a:xfrm>
            <a:off x="7625443" y="3835853"/>
            <a:ext cx="1341664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95207" y="5404559"/>
            <a:ext cx="2371725" cy="9233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 citation – by the SUGAR-DDP paper by Agarwal and Pileggi</a:t>
            </a:r>
          </a:p>
        </p:txBody>
      </p:sp>
    </p:spTree>
    <p:extLst>
      <p:ext uri="{BB962C8B-B14F-4D97-AF65-F5344CB8AC3E}">
        <p14:creationId xmlns:p14="http://schemas.microsoft.com/office/powerpoint/2010/main" val="165322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9"/>
            <a:ext cx="6256368" cy="819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with an expression for the Cost-to-go function for an Uncertain Optimal Control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A55B-1E9A-5572-2142-9E70F30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8" y="3011207"/>
            <a:ext cx="7189545" cy="2648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CB042-5C3D-6E02-D5F5-B323899D46CF}"/>
              </a:ext>
            </a:extLst>
          </p:cNvPr>
          <p:cNvCxnSpPr/>
          <p:nvPr/>
        </p:nvCxnSpPr>
        <p:spPr>
          <a:xfrm flipV="1">
            <a:off x="3176833" y="2413262"/>
            <a:ext cx="1621410" cy="10157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97ACA-5977-5235-6167-5A5E509E009C}"/>
              </a:ext>
            </a:extLst>
          </p:cNvPr>
          <p:cNvCxnSpPr/>
          <p:nvPr/>
        </p:nvCxnSpPr>
        <p:spPr>
          <a:xfrm flipV="1">
            <a:off x="5617029" y="2432957"/>
            <a:ext cx="261257" cy="107768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955A0-6B1A-9A43-D812-9483C8068F4B}"/>
              </a:ext>
            </a:extLst>
          </p:cNvPr>
          <p:cNvCxnSpPr/>
          <p:nvPr/>
        </p:nvCxnSpPr>
        <p:spPr>
          <a:xfrm flipH="1" flipV="1">
            <a:off x="3543300" y="2413262"/>
            <a:ext cx="1738993" cy="221588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4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r>
                  <a:rPr lang="en-US" dirty="0"/>
                  <a:t> equations, it provides an algorithm for solving a stochastic MPC problems using Differential Dynamic Programming (DDP). It initializes the solution using an unspecified Genetic Algorithm (GA).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  <a:blipFill>
                <a:blip r:embed="rId2"/>
                <a:stretch>
                  <a:fillRect l="-1934" t="-127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7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1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5CA16-1D3E-31B9-FF25-06F90C4E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187" y="3339022"/>
            <a:ext cx="4371618" cy="705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8928E-EC4A-EE27-D571-93867DD3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87" y="2849335"/>
            <a:ext cx="4014110" cy="3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2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1D9C2-5F10-69D9-F567-D2B774D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00" y="2491116"/>
            <a:ext cx="4302673" cy="208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EF568-B513-35D1-0F25-9899955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0" y="4663696"/>
            <a:ext cx="4216545" cy="59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E7488-08D7-B734-223A-CFB9A77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00" y="5339971"/>
            <a:ext cx="3855162" cy="60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1A0EA-DD14-59EC-318F-501A3C93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900" y="6012522"/>
            <a:ext cx="4561178" cy="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3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BD21-FCE6-19C6-C178-0DD2B045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55" y="2923965"/>
            <a:ext cx="4358326" cy="36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C559-6B04-0F36-B5C6-F367C1C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570242"/>
            <a:ext cx="4496795" cy="91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3BF6E-982F-9306-6923-D7FA4DB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75" y="4640868"/>
            <a:ext cx="3215041" cy="337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C243-E9DC-94D1-AEFB-AA9DCE17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75" y="5159139"/>
            <a:ext cx="3671276" cy="12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DEB934-55D6-87BD-3156-D5517F30FF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25493" y="6417129"/>
            <a:ext cx="1273629" cy="24845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BE6E86-2111-D678-61B0-12843BF4C366}"/>
              </a:ext>
            </a:extLst>
          </p:cNvPr>
          <p:cNvSpPr txBox="1"/>
          <p:nvPr/>
        </p:nvSpPr>
        <p:spPr>
          <a:xfrm>
            <a:off x="9299122" y="6480920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295029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end it also gives a numerical example utilizing the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588117"/>
            <a:ext cx="7218939" cy="39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311" y="0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459642" y="1513034"/>
                <a:ext cx="9457513" cy="490570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lvl="1" indent="-228600"/>
                <a:r>
                  <a:rPr lang="en-US" sz="2400" b="1" dirty="0">
                    <a:solidFill>
                      <a:srgbClr val="FFFFFF"/>
                    </a:solidFill>
                  </a:rPr>
                  <a:t>Given</a:t>
                </a:r>
                <a:r>
                  <a:rPr lang="en-US" sz="2400" dirty="0">
                    <a:solidFill>
                      <a:srgbClr val="FFFFFF"/>
                    </a:solidFill>
                  </a:rPr>
                  <a:t> 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State of Charges (SOC 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FFFF"/>
                    </a:solidFill>
                  </a:rPr>
                  <a:t>) of all batteries </a:t>
                </a:r>
                <a:r>
                  <a:rPr lang="en-US" sz="2400" dirty="0">
                    <a:solidFill>
                      <a:srgbClr val="FFFFFF"/>
                    </a:solidFill>
                  </a:rPr>
                  <a:t>in a grid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at</a:t>
                </a:r>
                <a:r>
                  <a:rPr lang="en-US" sz="2400" dirty="0">
                    <a:solidFill>
                      <a:srgbClr val="FFFFFF"/>
                    </a:solidFill>
                  </a:rPr>
                  <a:t> any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:</a:t>
                </a:r>
              </a:p>
              <a:p>
                <a:pPr marL="137160" lvl="1" indent="-228600"/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r>
                  <a:rPr lang="en-US" sz="2400" b="1" dirty="0">
                    <a:solidFill>
                      <a:srgbClr val="FFFFFF"/>
                    </a:solidFill>
                  </a:rPr>
                  <a:t>Solve for Optimal Power Flow </a:t>
                </a:r>
                <a:r>
                  <a:rPr lang="en-US" sz="2400" dirty="0">
                    <a:solidFill>
                      <a:srgbClr val="FFFFFF"/>
                    </a:solidFill>
                  </a:rPr>
                  <a:t>of the system, with 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objective</a:t>
                </a:r>
                <a:r>
                  <a:rPr lang="en-US" sz="2400" dirty="0">
                    <a:solidFill>
                      <a:srgbClr val="FFFFFF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minimizing line losses</a:t>
                </a:r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r>
                  <a:rPr lang="en-US" sz="2400" dirty="0">
                    <a:solidFill>
                      <a:srgbClr val="FFFFFF"/>
                    </a:solidFill>
                  </a:rPr>
                  <a:t>while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making sure that</a:t>
                </a:r>
                <a:r>
                  <a:rPr lang="en-US" sz="2400" dirty="0">
                    <a:solidFill>
                      <a:srgbClr val="FFFFFF"/>
                    </a:solidFill>
                  </a:rPr>
                  <a:t>:</a:t>
                </a:r>
              </a:p>
              <a:p>
                <a:pPr marL="137160" lvl="1" indent="-228600"/>
                <a:r>
                  <a:rPr lang="en-US" sz="2400" b="0" dirty="0">
                    <a:solidFill>
                      <a:srgbClr val="FFFFFF"/>
                    </a:solidFill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(the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SOC of the battery </a:t>
                </a:r>
                <a:r>
                  <a:rPr lang="en-US" sz="2400" dirty="0">
                    <a:solidFill>
                      <a:srgbClr val="FFFFFF"/>
                    </a:solidFill>
                  </a:rPr>
                  <a:t>at the end of the simulation)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stays in permissible limits</a:t>
                </a:r>
              </a:p>
              <a:p>
                <a:pPr marL="137160" lvl="1" indent="-228600"/>
                <a:r>
                  <a:rPr lang="en-US" sz="2400" dirty="0">
                    <a:solidFill>
                      <a:srgbClr val="FFFFFF"/>
                    </a:solidFill>
                  </a:rPr>
                  <a:t>2.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. In other words, make sure that </a:t>
                </a:r>
                <a:r>
                  <a:rPr lang="en-US" sz="2400" dirty="0">
                    <a:solidFill>
                      <a:schemeClr val="bg1"/>
                    </a:solidFill>
                    <a:highlight>
                      <a:srgbClr val="008000"/>
                    </a:highlight>
                  </a:rPr>
                  <a:t>Complementarity of Discharging and Charging</a:t>
                </a:r>
                <a:r>
                  <a:rPr lang="en-US" sz="2400" dirty="0">
                    <a:solidFill>
                      <a:srgbClr val="FFFFFF"/>
                    </a:solidFill>
                  </a:rPr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ensured</a:t>
                </a:r>
                <a:r>
                  <a:rPr lang="en-US" sz="2400" dirty="0">
                    <a:solidFill>
                      <a:srgbClr val="FFFFFF"/>
                    </a:solidFill>
                  </a:rPr>
                  <a:t>. Alternatively, </a:t>
                </a:r>
                <a:r>
                  <a:rPr lang="en-US" sz="2400" dirty="0">
                    <a:solidFill>
                      <a:schemeClr val="bg1"/>
                    </a:solidFill>
                    <a:highlight>
                      <a:srgbClr val="800000"/>
                    </a:highlight>
                  </a:rPr>
                  <a:t>Simultaneous Charging and Discharging (SCD)</a:t>
                </a:r>
                <a:r>
                  <a:rPr lang="en-US" sz="2400" dirty="0">
                    <a:solidFill>
                      <a:srgbClr val="FFFFFF"/>
                    </a:solidFill>
                  </a:rPr>
                  <a:t> 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avoided</a:t>
                </a:r>
                <a:r>
                  <a:rPr lang="en-US" sz="2400" dirty="0">
                    <a:solidFill>
                      <a:srgbClr val="FFFF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2" y="1513034"/>
                <a:ext cx="9457513" cy="4905702"/>
              </a:xfrm>
              <a:prstGeom prst="rect">
                <a:avLst/>
              </a:prstGeom>
              <a:blipFill>
                <a:blip r:embed="rId4"/>
                <a:stretch>
                  <a:fillRect l="-835" t="-742" b="-1607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uses Genetic Algorithms for Initializing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C3F3-427A-C4D6-8074-9B447DEE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17" y="2644678"/>
            <a:ext cx="4146795" cy="12383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A44138-2D4C-432F-799D-56D6C8AAB8EC}"/>
              </a:ext>
            </a:extLst>
          </p:cNvPr>
          <p:cNvCxnSpPr/>
          <p:nvPr/>
        </p:nvCxnSpPr>
        <p:spPr>
          <a:xfrm flipV="1">
            <a:off x="1894114" y="5772150"/>
            <a:ext cx="6596743" cy="5796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D1B476-2AC3-99A1-2A4E-8769ACED03E5}"/>
              </a:ext>
            </a:extLst>
          </p:cNvPr>
          <p:cNvSpPr txBox="1"/>
          <p:nvPr/>
        </p:nvSpPr>
        <p:spPr>
          <a:xfrm>
            <a:off x="8474529" y="5747657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63688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BAE4-9011-DF06-DFE5-07C2DFA3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4" y="2644678"/>
            <a:ext cx="4347657" cy="3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0C81-8268-39CF-D3C6-F179AF8E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08" y="2644678"/>
            <a:ext cx="4227171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on the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5EC0-39A9-DACC-C8CC-F806D9B8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86" y="2644678"/>
            <a:ext cx="3822558" cy="19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E7593-A695-D162-A7E2-481A0C4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6" y="4706939"/>
            <a:ext cx="3244554" cy="1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1833885"/>
            <a:ext cx="6256368" cy="24850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Takeaway: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This paper provides a solid mathematical understanding of the rationale behind Differential Dynamic Programming.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It provides </a:t>
            </a:r>
            <a:r>
              <a:rPr lang="en-US" sz="2000" dirty="0"/>
              <a:t>an algorithm along with a conveniently described set of equations which can aid us in solving our own problems using DDP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404B7-A10F-F2C8-C8C3-DA5304B4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9" y="4739165"/>
            <a:ext cx="6716062" cy="1819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A34A7-B436-81F9-4F90-B96ED2E7E8FA}"/>
              </a:ext>
            </a:extLst>
          </p:cNvPr>
          <p:cNvCxnSpPr>
            <a:cxnSpLocks/>
          </p:cNvCxnSpPr>
          <p:nvPr/>
        </p:nvCxnSpPr>
        <p:spPr>
          <a:xfrm flipV="1">
            <a:off x="5551714" y="5788479"/>
            <a:ext cx="2686050" cy="233623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A4C705-9A8A-B084-FE62-F783BAC47AAA}"/>
              </a:ext>
            </a:extLst>
          </p:cNvPr>
          <p:cNvSpPr txBox="1"/>
          <p:nvPr/>
        </p:nvSpPr>
        <p:spPr>
          <a:xfrm>
            <a:off x="8221436" y="5486400"/>
            <a:ext cx="275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generated because we use Taylor’s Linear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199571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/>
                <a:r>
                  <a:rPr lang="en-US" dirty="0">
                    <a:solidFill>
                      <a:schemeClr val="tx1"/>
                    </a:solidFill>
                  </a:rPr>
                  <a:t>Number of discrete time-steps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indent="-228600"/>
                <a:r>
                  <a:rPr lang="en-US" dirty="0">
                    <a:solidFill>
                      <a:schemeClr val="tx1"/>
                    </a:solidFill>
                  </a:rPr>
                  <a:t>Duration per time-step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15" y="1153572"/>
            <a:ext cx="7013509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9A59D-12DE-3428-97E9-A233A0AE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01" y="2539815"/>
            <a:ext cx="8446416" cy="4096512"/>
          </a:xfrm>
          <a:custGeom>
            <a:avLst/>
            <a:gdLst>
              <a:gd name="connsiteX0" fmla="*/ 0 w 8446416"/>
              <a:gd name="connsiteY0" fmla="*/ 0 h 4096512"/>
              <a:gd name="connsiteX1" fmla="*/ 565260 w 8446416"/>
              <a:gd name="connsiteY1" fmla="*/ 0 h 4096512"/>
              <a:gd name="connsiteX2" fmla="*/ 961592 w 8446416"/>
              <a:gd name="connsiteY2" fmla="*/ 0 h 4096512"/>
              <a:gd name="connsiteX3" fmla="*/ 1526852 w 8446416"/>
              <a:gd name="connsiteY3" fmla="*/ 0 h 4096512"/>
              <a:gd name="connsiteX4" fmla="*/ 2092112 w 8446416"/>
              <a:gd name="connsiteY4" fmla="*/ 0 h 4096512"/>
              <a:gd name="connsiteX5" fmla="*/ 2826301 w 8446416"/>
              <a:gd name="connsiteY5" fmla="*/ 0 h 4096512"/>
              <a:gd name="connsiteX6" fmla="*/ 3307097 w 8446416"/>
              <a:gd name="connsiteY6" fmla="*/ 0 h 4096512"/>
              <a:gd name="connsiteX7" fmla="*/ 3872357 w 8446416"/>
              <a:gd name="connsiteY7" fmla="*/ 0 h 4096512"/>
              <a:gd name="connsiteX8" fmla="*/ 4691010 w 8446416"/>
              <a:gd name="connsiteY8" fmla="*/ 0 h 4096512"/>
              <a:gd name="connsiteX9" fmla="*/ 5087341 w 8446416"/>
              <a:gd name="connsiteY9" fmla="*/ 0 h 4096512"/>
              <a:gd name="connsiteX10" fmla="*/ 5483673 w 8446416"/>
              <a:gd name="connsiteY10" fmla="*/ 0 h 4096512"/>
              <a:gd name="connsiteX11" fmla="*/ 5880005 w 8446416"/>
              <a:gd name="connsiteY11" fmla="*/ 0 h 4096512"/>
              <a:gd name="connsiteX12" fmla="*/ 6529729 w 8446416"/>
              <a:gd name="connsiteY12" fmla="*/ 0 h 4096512"/>
              <a:gd name="connsiteX13" fmla="*/ 7094989 w 8446416"/>
              <a:gd name="connsiteY13" fmla="*/ 0 h 4096512"/>
              <a:gd name="connsiteX14" fmla="*/ 8446416 w 8446416"/>
              <a:gd name="connsiteY14" fmla="*/ 0 h 4096512"/>
              <a:gd name="connsiteX15" fmla="*/ 8446416 w 8446416"/>
              <a:gd name="connsiteY15" fmla="*/ 559857 h 4096512"/>
              <a:gd name="connsiteX16" fmla="*/ 8446416 w 8446416"/>
              <a:gd name="connsiteY16" fmla="*/ 1119713 h 4096512"/>
              <a:gd name="connsiteX17" fmla="*/ 8446416 w 8446416"/>
              <a:gd name="connsiteY17" fmla="*/ 1761500 h 4096512"/>
              <a:gd name="connsiteX18" fmla="*/ 8446416 w 8446416"/>
              <a:gd name="connsiteY18" fmla="*/ 2321357 h 4096512"/>
              <a:gd name="connsiteX19" fmla="*/ 8446416 w 8446416"/>
              <a:gd name="connsiteY19" fmla="*/ 2881213 h 4096512"/>
              <a:gd name="connsiteX20" fmla="*/ 8446416 w 8446416"/>
              <a:gd name="connsiteY20" fmla="*/ 4096512 h 4096512"/>
              <a:gd name="connsiteX21" fmla="*/ 7796692 w 8446416"/>
              <a:gd name="connsiteY21" fmla="*/ 4096512 h 4096512"/>
              <a:gd name="connsiteX22" fmla="*/ 7062503 w 8446416"/>
              <a:gd name="connsiteY22" fmla="*/ 4096512 h 4096512"/>
              <a:gd name="connsiteX23" fmla="*/ 6581707 w 8446416"/>
              <a:gd name="connsiteY23" fmla="*/ 4096512 h 4096512"/>
              <a:gd name="connsiteX24" fmla="*/ 6185375 w 8446416"/>
              <a:gd name="connsiteY24" fmla="*/ 4096512 h 4096512"/>
              <a:gd name="connsiteX25" fmla="*/ 5789044 w 8446416"/>
              <a:gd name="connsiteY25" fmla="*/ 4096512 h 4096512"/>
              <a:gd name="connsiteX26" fmla="*/ 5308248 w 8446416"/>
              <a:gd name="connsiteY26" fmla="*/ 4096512 h 4096512"/>
              <a:gd name="connsiteX27" fmla="*/ 4658523 w 8446416"/>
              <a:gd name="connsiteY27" fmla="*/ 4096512 h 4096512"/>
              <a:gd name="connsiteX28" fmla="*/ 3839871 w 8446416"/>
              <a:gd name="connsiteY28" fmla="*/ 4096512 h 4096512"/>
              <a:gd name="connsiteX29" fmla="*/ 3274611 w 8446416"/>
              <a:gd name="connsiteY29" fmla="*/ 4096512 h 4096512"/>
              <a:gd name="connsiteX30" fmla="*/ 2878279 w 8446416"/>
              <a:gd name="connsiteY30" fmla="*/ 4096512 h 4096512"/>
              <a:gd name="connsiteX31" fmla="*/ 2313019 w 8446416"/>
              <a:gd name="connsiteY31" fmla="*/ 4096512 h 4096512"/>
              <a:gd name="connsiteX32" fmla="*/ 1916687 w 8446416"/>
              <a:gd name="connsiteY32" fmla="*/ 4096512 h 4096512"/>
              <a:gd name="connsiteX33" fmla="*/ 1435891 w 8446416"/>
              <a:gd name="connsiteY33" fmla="*/ 4096512 h 4096512"/>
              <a:gd name="connsiteX34" fmla="*/ 1039559 w 8446416"/>
              <a:gd name="connsiteY34" fmla="*/ 4096512 h 4096512"/>
              <a:gd name="connsiteX35" fmla="*/ 643227 w 8446416"/>
              <a:gd name="connsiteY35" fmla="*/ 4096512 h 4096512"/>
              <a:gd name="connsiteX36" fmla="*/ 0 w 8446416"/>
              <a:gd name="connsiteY36" fmla="*/ 4096512 h 4096512"/>
              <a:gd name="connsiteX37" fmla="*/ 0 w 8446416"/>
              <a:gd name="connsiteY37" fmla="*/ 3413760 h 4096512"/>
              <a:gd name="connsiteX38" fmla="*/ 0 w 8446416"/>
              <a:gd name="connsiteY38" fmla="*/ 2690043 h 4096512"/>
              <a:gd name="connsiteX39" fmla="*/ 0 w 8446416"/>
              <a:gd name="connsiteY39" fmla="*/ 1966326 h 4096512"/>
              <a:gd name="connsiteX40" fmla="*/ 0 w 8446416"/>
              <a:gd name="connsiteY40" fmla="*/ 1406469 h 4096512"/>
              <a:gd name="connsiteX41" fmla="*/ 0 w 8446416"/>
              <a:gd name="connsiteY41" fmla="*/ 641787 h 4096512"/>
              <a:gd name="connsiteX42" fmla="*/ 0 w 8446416"/>
              <a:gd name="connsiteY42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446416" h="4096512" fill="none" extrusionOk="0">
                <a:moveTo>
                  <a:pt x="0" y="0"/>
                </a:moveTo>
                <a:cubicBezTo>
                  <a:pt x="122783" y="-18293"/>
                  <a:pt x="369994" y="-23982"/>
                  <a:pt x="565260" y="0"/>
                </a:cubicBezTo>
                <a:cubicBezTo>
                  <a:pt x="760526" y="23982"/>
                  <a:pt x="791725" y="-14659"/>
                  <a:pt x="961592" y="0"/>
                </a:cubicBezTo>
                <a:cubicBezTo>
                  <a:pt x="1131459" y="14659"/>
                  <a:pt x="1336128" y="-16047"/>
                  <a:pt x="1526852" y="0"/>
                </a:cubicBezTo>
                <a:cubicBezTo>
                  <a:pt x="1717576" y="16047"/>
                  <a:pt x="1824116" y="-11103"/>
                  <a:pt x="2092112" y="0"/>
                </a:cubicBezTo>
                <a:cubicBezTo>
                  <a:pt x="2360108" y="11103"/>
                  <a:pt x="2665839" y="-12494"/>
                  <a:pt x="2826301" y="0"/>
                </a:cubicBezTo>
                <a:cubicBezTo>
                  <a:pt x="2986763" y="12494"/>
                  <a:pt x="3174061" y="-18498"/>
                  <a:pt x="3307097" y="0"/>
                </a:cubicBezTo>
                <a:cubicBezTo>
                  <a:pt x="3440133" y="18498"/>
                  <a:pt x="3596650" y="-24288"/>
                  <a:pt x="3872357" y="0"/>
                </a:cubicBezTo>
                <a:cubicBezTo>
                  <a:pt x="4148064" y="24288"/>
                  <a:pt x="4474780" y="25994"/>
                  <a:pt x="4691010" y="0"/>
                </a:cubicBezTo>
                <a:cubicBezTo>
                  <a:pt x="4907240" y="-25994"/>
                  <a:pt x="4961993" y="-16068"/>
                  <a:pt x="5087341" y="0"/>
                </a:cubicBezTo>
                <a:cubicBezTo>
                  <a:pt x="5212689" y="16068"/>
                  <a:pt x="5300378" y="-9388"/>
                  <a:pt x="5483673" y="0"/>
                </a:cubicBezTo>
                <a:cubicBezTo>
                  <a:pt x="5666968" y="9388"/>
                  <a:pt x="5687354" y="4691"/>
                  <a:pt x="5880005" y="0"/>
                </a:cubicBezTo>
                <a:cubicBezTo>
                  <a:pt x="6072656" y="-4691"/>
                  <a:pt x="6237758" y="6923"/>
                  <a:pt x="6529729" y="0"/>
                </a:cubicBezTo>
                <a:cubicBezTo>
                  <a:pt x="6821700" y="-6923"/>
                  <a:pt x="6923137" y="-9944"/>
                  <a:pt x="7094989" y="0"/>
                </a:cubicBezTo>
                <a:cubicBezTo>
                  <a:pt x="7266841" y="9944"/>
                  <a:pt x="7989056" y="30945"/>
                  <a:pt x="8446416" y="0"/>
                </a:cubicBezTo>
                <a:cubicBezTo>
                  <a:pt x="8426341" y="184298"/>
                  <a:pt x="8434829" y="381851"/>
                  <a:pt x="8446416" y="559857"/>
                </a:cubicBezTo>
                <a:cubicBezTo>
                  <a:pt x="8458003" y="737863"/>
                  <a:pt x="8436017" y="929809"/>
                  <a:pt x="8446416" y="1119713"/>
                </a:cubicBezTo>
                <a:cubicBezTo>
                  <a:pt x="8456815" y="1309617"/>
                  <a:pt x="8470778" y="1449066"/>
                  <a:pt x="8446416" y="1761500"/>
                </a:cubicBezTo>
                <a:cubicBezTo>
                  <a:pt x="8422054" y="2073934"/>
                  <a:pt x="8444916" y="2070109"/>
                  <a:pt x="8446416" y="2321357"/>
                </a:cubicBezTo>
                <a:cubicBezTo>
                  <a:pt x="8447916" y="2572605"/>
                  <a:pt x="8452595" y="2670332"/>
                  <a:pt x="8446416" y="2881213"/>
                </a:cubicBezTo>
                <a:cubicBezTo>
                  <a:pt x="8440237" y="3092094"/>
                  <a:pt x="8453182" y="3759285"/>
                  <a:pt x="8446416" y="4096512"/>
                </a:cubicBezTo>
                <a:cubicBezTo>
                  <a:pt x="8153211" y="4101290"/>
                  <a:pt x="7998201" y="4088990"/>
                  <a:pt x="7796692" y="4096512"/>
                </a:cubicBezTo>
                <a:cubicBezTo>
                  <a:pt x="7595183" y="4104034"/>
                  <a:pt x="7387862" y="4079623"/>
                  <a:pt x="7062503" y="4096512"/>
                </a:cubicBezTo>
                <a:cubicBezTo>
                  <a:pt x="6737144" y="4113401"/>
                  <a:pt x="6703995" y="4074307"/>
                  <a:pt x="6581707" y="4096512"/>
                </a:cubicBezTo>
                <a:cubicBezTo>
                  <a:pt x="6459419" y="4118717"/>
                  <a:pt x="6275514" y="4098451"/>
                  <a:pt x="6185375" y="4096512"/>
                </a:cubicBezTo>
                <a:cubicBezTo>
                  <a:pt x="6095236" y="4094573"/>
                  <a:pt x="5899238" y="4081317"/>
                  <a:pt x="5789044" y="4096512"/>
                </a:cubicBezTo>
                <a:cubicBezTo>
                  <a:pt x="5678850" y="4111707"/>
                  <a:pt x="5545218" y="4078790"/>
                  <a:pt x="5308248" y="4096512"/>
                </a:cubicBezTo>
                <a:cubicBezTo>
                  <a:pt x="5071278" y="4114234"/>
                  <a:pt x="4906019" y="4085576"/>
                  <a:pt x="4658523" y="4096512"/>
                </a:cubicBezTo>
                <a:cubicBezTo>
                  <a:pt x="4411027" y="4107448"/>
                  <a:pt x="4120991" y="4116557"/>
                  <a:pt x="3839871" y="4096512"/>
                </a:cubicBezTo>
                <a:cubicBezTo>
                  <a:pt x="3558751" y="4076467"/>
                  <a:pt x="3391940" y="4095633"/>
                  <a:pt x="3274611" y="4096512"/>
                </a:cubicBezTo>
                <a:cubicBezTo>
                  <a:pt x="3157282" y="4097391"/>
                  <a:pt x="2970626" y="4097355"/>
                  <a:pt x="2878279" y="4096512"/>
                </a:cubicBezTo>
                <a:cubicBezTo>
                  <a:pt x="2785932" y="4095669"/>
                  <a:pt x="2456701" y="4077577"/>
                  <a:pt x="2313019" y="4096512"/>
                </a:cubicBezTo>
                <a:cubicBezTo>
                  <a:pt x="2169337" y="4115447"/>
                  <a:pt x="2037867" y="4078880"/>
                  <a:pt x="1916687" y="4096512"/>
                </a:cubicBezTo>
                <a:cubicBezTo>
                  <a:pt x="1795507" y="4114144"/>
                  <a:pt x="1540002" y="4081107"/>
                  <a:pt x="1435891" y="4096512"/>
                </a:cubicBezTo>
                <a:cubicBezTo>
                  <a:pt x="1331780" y="4111917"/>
                  <a:pt x="1170568" y="4098529"/>
                  <a:pt x="1039559" y="4096512"/>
                </a:cubicBezTo>
                <a:cubicBezTo>
                  <a:pt x="908550" y="4094495"/>
                  <a:pt x="811876" y="4107000"/>
                  <a:pt x="643227" y="4096512"/>
                </a:cubicBezTo>
                <a:cubicBezTo>
                  <a:pt x="474578" y="4086024"/>
                  <a:pt x="188728" y="4099546"/>
                  <a:pt x="0" y="4096512"/>
                </a:cubicBezTo>
                <a:cubicBezTo>
                  <a:pt x="10759" y="3825914"/>
                  <a:pt x="-2311" y="3656309"/>
                  <a:pt x="0" y="3413760"/>
                </a:cubicBezTo>
                <a:cubicBezTo>
                  <a:pt x="2311" y="3171211"/>
                  <a:pt x="-33223" y="2967775"/>
                  <a:pt x="0" y="2690043"/>
                </a:cubicBezTo>
                <a:cubicBezTo>
                  <a:pt x="33223" y="2412311"/>
                  <a:pt x="-16345" y="2170863"/>
                  <a:pt x="0" y="1966326"/>
                </a:cubicBezTo>
                <a:cubicBezTo>
                  <a:pt x="16345" y="1761789"/>
                  <a:pt x="15149" y="1524350"/>
                  <a:pt x="0" y="1406469"/>
                </a:cubicBezTo>
                <a:cubicBezTo>
                  <a:pt x="-15149" y="1288588"/>
                  <a:pt x="-3527" y="910223"/>
                  <a:pt x="0" y="641787"/>
                </a:cubicBezTo>
                <a:cubicBezTo>
                  <a:pt x="3527" y="373351"/>
                  <a:pt x="15442" y="148996"/>
                  <a:pt x="0" y="0"/>
                </a:cubicBezTo>
                <a:close/>
              </a:path>
              <a:path w="8446416" h="4096512" stroke="0" extrusionOk="0">
                <a:moveTo>
                  <a:pt x="0" y="0"/>
                </a:moveTo>
                <a:cubicBezTo>
                  <a:pt x="168333" y="5724"/>
                  <a:pt x="500092" y="34569"/>
                  <a:pt x="734188" y="0"/>
                </a:cubicBezTo>
                <a:cubicBezTo>
                  <a:pt x="968284" y="-34569"/>
                  <a:pt x="1193226" y="-343"/>
                  <a:pt x="1383913" y="0"/>
                </a:cubicBezTo>
                <a:cubicBezTo>
                  <a:pt x="1574600" y="343"/>
                  <a:pt x="1851441" y="19634"/>
                  <a:pt x="2033637" y="0"/>
                </a:cubicBezTo>
                <a:cubicBezTo>
                  <a:pt x="2215833" y="-19634"/>
                  <a:pt x="2234948" y="-11035"/>
                  <a:pt x="2429969" y="0"/>
                </a:cubicBezTo>
                <a:cubicBezTo>
                  <a:pt x="2624990" y="11035"/>
                  <a:pt x="2659240" y="-2043"/>
                  <a:pt x="2826301" y="0"/>
                </a:cubicBezTo>
                <a:cubicBezTo>
                  <a:pt x="2993362" y="2043"/>
                  <a:pt x="3099235" y="-12467"/>
                  <a:pt x="3222633" y="0"/>
                </a:cubicBezTo>
                <a:cubicBezTo>
                  <a:pt x="3346031" y="12467"/>
                  <a:pt x="3727828" y="-16472"/>
                  <a:pt x="4041285" y="0"/>
                </a:cubicBezTo>
                <a:cubicBezTo>
                  <a:pt x="4354742" y="16472"/>
                  <a:pt x="4341757" y="-3971"/>
                  <a:pt x="4606545" y="0"/>
                </a:cubicBezTo>
                <a:cubicBezTo>
                  <a:pt x="4871333" y="3971"/>
                  <a:pt x="5112312" y="30178"/>
                  <a:pt x="5256270" y="0"/>
                </a:cubicBezTo>
                <a:cubicBezTo>
                  <a:pt x="5400228" y="-30178"/>
                  <a:pt x="5738416" y="-13136"/>
                  <a:pt x="5905994" y="0"/>
                </a:cubicBezTo>
                <a:cubicBezTo>
                  <a:pt x="6073572" y="13136"/>
                  <a:pt x="6342283" y="-4629"/>
                  <a:pt x="6555718" y="0"/>
                </a:cubicBezTo>
                <a:cubicBezTo>
                  <a:pt x="6769153" y="4629"/>
                  <a:pt x="6878230" y="-26092"/>
                  <a:pt x="7120978" y="0"/>
                </a:cubicBezTo>
                <a:cubicBezTo>
                  <a:pt x="7363726" y="26092"/>
                  <a:pt x="7410198" y="-11720"/>
                  <a:pt x="7517310" y="0"/>
                </a:cubicBezTo>
                <a:cubicBezTo>
                  <a:pt x="7624422" y="11720"/>
                  <a:pt x="8075329" y="36940"/>
                  <a:pt x="8446416" y="0"/>
                </a:cubicBezTo>
                <a:cubicBezTo>
                  <a:pt x="8434501" y="170450"/>
                  <a:pt x="8437219" y="413808"/>
                  <a:pt x="8446416" y="723717"/>
                </a:cubicBezTo>
                <a:cubicBezTo>
                  <a:pt x="8455613" y="1033626"/>
                  <a:pt x="8449818" y="1113403"/>
                  <a:pt x="8446416" y="1447434"/>
                </a:cubicBezTo>
                <a:cubicBezTo>
                  <a:pt x="8443014" y="1781465"/>
                  <a:pt x="8436343" y="1775816"/>
                  <a:pt x="8446416" y="2007291"/>
                </a:cubicBezTo>
                <a:cubicBezTo>
                  <a:pt x="8456489" y="2238766"/>
                  <a:pt x="8434673" y="2475977"/>
                  <a:pt x="8446416" y="2690043"/>
                </a:cubicBezTo>
                <a:cubicBezTo>
                  <a:pt x="8458159" y="2904109"/>
                  <a:pt x="8427434" y="3142629"/>
                  <a:pt x="8446416" y="3413760"/>
                </a:cubicBezTo>
                <a:cubicBezTo>
                  <a:pt x="8465398" y="3684891"/>
                  <a:pt x="8455046" y="3897958"/>
                  <a:pt x="8446416" y="4096512"/>
                </a:cubicBezTo>
                <a:cubicBezTo>
                  <a:pt x="8326458" y="4110167"/>
                  <a:pt x="8134033" y="4115224"/>
                  <a:pt x="7965620" y="4096512"/>
                </a:cubicBezTo>
                <a:cubicBezTo>
                  <a:pt x="7797207" y="4077800"/>
                  <a:pt x="7617253" y="4074140"/>
                  <a:pt x="7400360" y="4096512"/>
                </a:cubicBezTo>
                <a:cubicBezTo>
                  <a:pt x="7183467" y="4118884"/>
                  <a:pt x="6955521" y="4122570"/>
                  <a:pt x="6666171" y="4096512"/>
                </a:cubicBezTo>
                <a:cubicBezTo>
                  <a:pt x="6376821" y="4070454"/>
                  <a:pt x="6408045" y="4100891"/>
                  <a:pt x="6269840" y="4096512"/>
                </a:cubicBezTo>
                <a:cubicBezTo>
                  <a:pt x="6131635" y="4092133"/>
                  <a:pt x="5989934" y="4111040"/>
                  <a:pt x="5789044" y="4096512"/>
                </a:cubicBezTo>
                <a:cubicBezTo>
                  <a:pt x="5588154" y="4081984"/>
                  <a:pt x="5292402" y="4127923"/>
                  <a:pt x="5054855" y="4096512"/>
                </a:cubicBezTo>
                <a:cubicBezTo>
                  <a:pt x="4817308" y="4065101"/>
                  <a:pt x="4770000" y="4090083"/>
                  <a:pt x="4658523" y="4096512"/>
                </a:cubicBezTo>
                <a:cubicBezTo>
                  <a:pt x="4547046" y="4102941"/>
                  <a:pt x="4413648" y="4092337"/>
                  <a:pt x="4262191" y="4096512"/>
                </a:cubicBezTo>
                <a:cubicBezTo>
                  <a:pt x="4110734" y="4100687"/>
                  <a:pt x="3984974" y="4113314"/>
                  <a:pt x="3865860" y="4096512"/>
                </a:cubicBezTo>
                <a:cubicBezTo>
                  <a:pt x="3746746" y="4079710"/>
                  <a:pt x="3359328" y="4068000"/>
                  <a:pt x="3216135" y="4096512"/>
                </a:cubicBezTo>
                <a:cubicBezTo>
                  <a:pt x="3072943" y="4125024"/>
                  <a:pt x="2868803" y="4094050"/>
                  <a:pt x="2735339" y="4096512"/>
                </a:cubicBezTo>
                <a:cubicBezTo>
                  <a:pt x="2601875" y="4098974"/>
                  <a:pt x="2336994" y="4113436"/>
                  <a:pt x="2001151" y="4096512"/>
                </a:cubicBezTo>
                <a:cubicBezTo>
                  <a:pt x="1665308" y="4079588"/>
                  <a:pt x="1495193" y="4095109"/>
                  <a:pt x="1351427" y="4096512"/>
                </a:cubicBezTo>
                <a:cubicBezTo>
                  <a:pt x="1207661" y="4097915"/>
                  <a:pt x="1045021" y="4107061"/>
                  <a:pt x="955095" y="4096512"/>
                </a:cubicBezTo>
                <a:cubicBezTo>
                  <a:pt x="865169" y="4085963"/>
                  <a:pt x="413989" y="4086775"/>
                  <a:pt x="0" y="4096512"/>
                </a:cubicBezTo>
                <a:cubicBezTo>
                  <a:pt x="-19956" y="3885334"/>
                  <a:pt x="29201" y="3592526"/>
                  <a:pt x="0" y="3413760"/>
                </a:cubicBezTo>
                <a:cubicBezTo>
                  <a:pt x="-29201" y="3234994"/>
                  <a:pt x="-11887" y="2914262"/>
                  <a:pt x="0" y="2771973"/>
                </a:cubicBezTo>
                <a:cubicBezTo>
                  <a:pt x="11887" y="2629684"/>
                  <a:pt x="-16290" y="2358420"/>
                  <a:pt x="0" y="2171151"/>
                </a:cubicBezTo>
                <a:cubicBezTo>
                  <a:pt x="16290" y="1983882"/>
                  <a:pt x="23242" y="1570216"/>
                  <a:pt x="0" y="1406469"/>
                </a:cubicBezTo>
                <a:cubicBezTo>
                  <a:pt x="-23242" y="1242722"/>
                  <a:pt x="24837" y="1096555"/>
                  <a:pt x="0" y="846612"/>
                </a:cubicBezTo>
                <a:cubicBezTo>
                  <a:pt x="-24837" y="596669"/>
                  <a:pt x="27051" y="265174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49196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1600" dirty="0"/>
                  <a:t> Types of variables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𝐷𝐸𝑅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𝐵𝑎𝑡𝑡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0" dirty="0"/>
                  <a:t>Constraint equations =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blipFill>
                <a:blip r:embed="rId4"/>
                <a:stretch>
                  <a:fillRect r="-22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60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9A59D-12DE-3428-97E9-A233A0AE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01" y="2539815"/>
            <a:ext cx="8446416" cy="4096512"/>
          </a:xfrm>
          <a:custGeom>
            <a:avLst/>
            <a:gdLst>
              <a:gd name="connsiteX0" fmla="*/ 0 w 8446416"/>
              <a:gd name="connsiteY0" fmla="*/ 0 h 4096512"/>
              <a:gd name="connsiteX1" fmla="*/ 565260 w 8446416"/>
              <a:gd name="connsiteY1" fmla="*/ 0 h 4096512"/>
              <a:gd name="connsiteX2" fmla="*/ 961592 w 8446416"/>
              <a:gd name="connsiteY2" fmla="*/ 0 h 4096512"/>
              <a:gd name="connsiteX3" fmla="*/ 1526852 w 8446416"/>
              <a:gd name="connsiteY3" fmla="*/ 0 h 4096512"/>
              <a:gd name="connsiteX4" fmla="*/ 2092112 w 8446416"/>
              <a:gd name="connsiteY4" fmla="*/ 0 h 4096512"/>
              <a:gd name="connsiteX5" fmla="*/ 2826301 w 8446416"/>
              <a:gd name="connsiteY5" fmla="*/ 0 h 4096512"/>
              <a:gd name="connsiteX6" fmla="*/ 3307097 w 8446416"/>
              <a:gd name="connsiteY6" fmla="*/ 0 h 4096512"/>
              <a:gd name="connsiteX7" fmla="*/ 3872357 w 8446416"/>
              <a:gd name="connsiteY7" fmla="*/ 0 h 4096512"/>
              <a:gd name="connsiteX8" fmla="*/ 4691010 w 8446416"/>
              <a:gd name="connsiteY8" fmla="*/ 0 h 4096512"/>
              <a:gd name="connsiteX9" fmla="*/ 5087341 w 8446416"/>
              <a:gd name="connsiteY9" fmla="*/ 0 h 4096512"/>
              <a:gd name="connsiteX10" fmla="*/ 5483673 w 8446416"/>
              <a:gd name="connsiteY10" fmla="*/ 0 h 4096512"/>
              <a:gd name="connsiteX11" fmla="*/ 5880005 w 8446416"/>
              <a:gd name="connsiteY11" fmla="*/ 0 h 4096512"/>
              <a:gd name="connsiteX12" fmla="*/ 6529729 w 8446416"/>
              <a:gd name="connsiteY12" fmla="*/ 0 h 4096512"/>
              <a:gd name="connsiteX13" fmla="*/ 7094989 w 8446416"/>
              <a:gd name="connsiteY13" fmla="*/ 0 h 4096512"/>
              <a:gd name="connsiteX14" fmla="*/ 8446416 w 8446416"/>
              <a:gd name="connsiteY14" fmla="*/ 0 h 4096512"/>
              <a:gd name="connsiteX15" fmla="*/ 8446416 w 8446416"/>
              <a:gd name="connsiteY15" fmla="*/ 559857 h 4096512"/>
              <a:gd name="connsiteX16" fmla="*/ 8446416 w 8446416"/>
              <a:gd name="connsiteY16" fmla="*/ 1119713 h 4096512"/>
              <a:gd name="connsiteX17" fmla="*/ 8446416 w 8446416"/>
              <a:gd name="connsiteY17" fmla="*/ 1761500 h 4096512"/>
              <a:gd name="connsiteX18" fmla="*/ 8446416 w 8446416"/>
              <a:gd name="connsiteY18" fmla="*/ 2321357 h 4096512"/>
              <a:gd name="connsiteX19" fmla="*/ 8446416 w 8446416"/>
              <a:gd name="connsiteY19" fmla="*/ 2881213 h 4096512"/>
              <a:gd name="connsiteX20" fmla="*/ 8446416 w 8446416"/>
              <a:gd name="connsiteY20" fmla="*/ 4096512 h 4096512"/>
              <a:gd name="connsiteX21" fmla="*/ 7796692 w 8446416"/>
              <a:gd name="connsiteY21" fmla="*/ 4096512 h 4096512"/>
              <a:gd name="connsiteX22" fmla="*/ 7062503 w 8446416"/>
              <a:gd name="connsiteY22" fmla="*/ 4096512 h 4096512"/>
              <a:gd name="connsiteX23" fmla="*/ 6581707 w 8446416"/>
              <a:gd name="connsiteY23" fmla="*/ 4096512 h 4096512"/>
              <a:gd name="connsiteX24" fmla="*/ 6185375 w 8446416"/>
              <a:gd name="connsiteY24" fmla="*/ 4096512 h 4096512"/>
              <a:gd name="connsiteX25" fmla="*/ 5789044 w 8446416"/>
              <a:gd name="connsiteY25" fmla="*/ 4096512 h 4096512"/>
              <a:gd name="connsiteX26" fmla="*/ 5308248 w 8446416"/>
              <a:gd name="connsiteY26" fmla="*/ 4096512 h 4096512"/>
              <a:gd name="connsiteX27" fmla="*/ 4658523 w 8446416"/>
              <a:gd name="connsiteY27" fmla="*/ 4096512 h 4096512"/>
              <a:gd name="connsiteX28" fmla="*/ 3839871 w 8446416"/>
              <a:gd name="connsiteY28" fmla="*/ 4096512 h 4096512"/>
              <a:gd name="connsiteX29" fmla="*/ 3274611 w 8446416"/>
              <a:gd name="connsiteY29" fmla="*/ 4096512 h 4096512"/>
              <a:gd name="connsiteX30" fmla="*/ 2878279 w 8446416"/>
              <a:gd name="connsiteY30" fmla="*/ 4096512 h 4096512"/>
              <a:gd name="connsiteX31" fmla="*/ 2313019 w 8446416"/>
              <a:gd name="connsiteY31" fmla="*/ 4096512 h 4096512"/>
              <a:gd name="connsiteX32" fmla="*/ 1916687 w 8446416"/>
              <a:gd name="connsiteY32" fmla="*/ 4096512 h 4096512"/>
              <a:gd name="connsiteX33" fmla="*/ 1435891 w 8446416"/>
              <a:gd name="connsiteY33" fmla="*/ 4096512 h 4096512"/>
              <a:gd name="connsiteX34" fmla="*/ 1039559 w 8446416"/>
              <a:gd name="connsiteY34" fmla="*/ 4096512 h 4096512"/>
              <a:gd name="connsiteX35" fmla="*/ 643227 w 8446416"/>
              <a:gd name="connsiteY35" fmla="*/ 4096512 h 4096512"/>
              <a:gd name="connsiteX36" fmla="*/ 0 w 8446416"/>
              <a:gd name="connsiteY36" fmla="*/ 4096512 h 4096512"/>
              <a:gd name="connsiteX37" fmla="*/ 0 w 8446416"/>
              <a:gd name="connsiteY37" fmla="*/ 3413760 h 4096512"/>
              <a:gd name="connsiteX38" fmla="*/ 0 w 8446416"/>
              <a:gd name="connsiteY38" fmla="*/ 2690043 h 4096512"/>
              <a:gd name="connsiteX39" fmla="*/ 0 w 8446416"/>
              <a:gd name="connsiteY39" fmla="*/ 1966326 h 4096512"/>
              <a:gd name="connsiteX40" fmla="*/ 0 w 8446416"/>
              <a:gd name="connsiteY40" fmla="*/ 1406469 h 4096512"/>
              <a:gd name="connsiteX41" fmla="*/ 0 w 8446416"/>
              <a:gd name="connsiteY41" fmla="*/ 641787 h 4096512"/>
              <a:gd name="connsiteX42" fmla="*/ 0 w 8446416"/>
              <a:gd name="connsiteY42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446416" h="4096512" fill="none" extrusionOk="0">
                <a:moveTo>
                  <a:pt x="0" y="0"/>
                </a:moveTo>
                <a:cubicBezTo>
                  <a:pt x="122783" y="-18293"/>
                  <a:pt x="369994" y="-23982"/>
                  <a:pt x="565260" y="0"/>
                </a:cubicBezTo>
                <a:cubicBezTo>
                  <a:pt x="760526" y="23982"/>
                  <a:pt x="791725" y="-14659"/>
                  <a:pt x="961592" y="0"/>
                </a:cubicBezTo>
                <a:cubicBezTo>
                  <a:pt x="1131459" y="14659"/>
                  <a:pt x="1336128" y="-16047"/>
                  <a:pt x="1526852" y="0"/>
                </a:cubicBezTo>
                <a:cubicBezTo>
                  <a:pt x="1717576" y="16047"/>
                  <a:pt x="1824116" y="-11103"/>
                  <a:pt x="2092112" y="0"/>
                </a:cubicBezTo>
                <a:cubicBezTo>
                  <a:pt x="2360108" y="11103"/>
                  <a:pt x="2665839" y="-12494"/>
                  <a:pt x="2826301" y="0"/>
                </a:cubicBezTo>
                <a:cubicBezTo>
                  <a:pt x="2986763" y="12494"/>
                  <a:pt x="3174061" y="-18498"/>
                  <a:pt x="3307097" y="0"/>
                </a:cubicBezTo>
                <a:cubicBezTo>
                  <a:pt x="3440133" y="18498"/>
                  <a:pt x="3596650" y="-24288"/>
                  <a:pt x="3872357" y="0"/>
                </a:cubicBezTo>
                <a:cubicBezTo>
                  <a:pt x="4148064" y="24288"/>
                  <a:pt x="4474780" y="25994"/>
                  <a:pt x="4691010" y="0"/>
                </a:cubicBezTo>
                <a:cubicBezTo>
                  <a:pt x="4907240" y="-25994"/>
                  <a:pt x="4961993" y="-16068"/>
                  <a:pt x="5087341" y="0"/>
                </a:cubicBezTo>
                <a:cubicBezTo>
                  <a:pt x="5212689" y="16068"/>
                  <a:pt x="5300378" y="-9388"/>
                  <a:pt x="5483673" y="0"/>
                </a:cubicBezTo>
                <a:cubicBezTo>
                  <a:pt x="5666968" y="9388"/>
                  <a:pt x="5687354" y="4691"/>
                  <a:pt x="5880005" y="0"/>
                </a:cubicBezTo>
                <a:cubicBezTo>
                  <a:pt x="6072656" y="-4691"/>
                  <a:pt x="6237758" y="6923"/>
                  <a:pt x="6529729" y="0"/>
                </a:cubicBezTo>
                <a:cubicBezTo>
                  <a:pt x="6821700" y="-6923"/>
                  <a:pt x="6923137" y="-9944"/>
                  <a:pt x="7094989" y="0"/>
                </a:cubicBezTo>
                <a:cubicBezTo>
                  <a:pt x="7266841" y="9944"/>
                  <a:pt x="7989056" y="30945"/>
                  <a:pt x="8446416" y="0"/>
                </a:cubicBezTo>
                <a:cubicBezTo>
                  <a:pt x="8426341" y="184298"/>
                  <a:pt x="8434829" y="381851"/>
                  <a:pt x="8446416" y="559857"/>
                </a:cubicBezTo>
                <a:cubicBezTo>
                  <a:pt x="8458003" y="737863"/>
                  <a:pt x="8436017" y="929809"/>
                  <a:pt x="8446416" y="1119713"/>
                </a:cubicBezTo>
                <a:cubicBezTo>
                  <a:pt x="8456815" y="1309617"/>
                  <a:pt x="8470778" y="1449066"/>
                  <a:pt x="8446416" y="1761500"/>
                </a:cubicBezTo>
                <a:cubicBezTo>
                  <a:pt x="8422054" y="2073934"/>
                  <a:pt x="8444916" y="2070109"/>
                  <a:pt x="8446416" y="2321357"/>
                </a:cubicBezTo>
                <a:cubicBezTo>
                  <a:pt x="8447916" y="2572605"/>
                  <a:pt x="8452595" y="2670332"/>
                  <a:pt x="8446416" y="2881213"/>
                </a:cubicBezTo>
                <a:cubicBezTo>
                  <a:pt x="8440237" y="3092094"/>
                  <a:pt x="8453182" y="3759285"/>
                  <a:pt x="8446416" y="4096512"/>
                </a:cubicBezTo>
                <a:cubicBezTo>
                  <a:pt x="8153211" y="4101290"/>
                  <a:pt x="7998201" y="4088990"/>
                  <a:pt x="7796692" y="4096512"/>
                </a:cubicBezTo>
                <a:cubicBezTo>
                  <a:pt x="7595183" y="4104034"/>
                  <a:pt x="7387862" y="4079623"/>
                  <a:pt x="7062503" y="4096512"/>
                </a:cubicBezTo>
                <a:cubicBezTo>
                  <a:pt x="6737144" y="4113401"/>
                  <a:pt x="6703995" y="4074307"/>
                  <a:pt x="6581707" y="4096512"/>
                </a:cubicBezTo>
                <a:cubicBezTo>
                  <a:pt x="6459419" y="4118717"/>
                  <a:pt x="6275514" y="4098451"/>
                  <a:pt x="6185375" y="4096512"/>
                </a:cubicBezTo>
                <a:cubicBezTo>
                  <a:pt x="6095236" y="4094573"/>
                  <a:pt x="5899238" y="4081317"/>
                  <a:pt x="5789044" y="4096512"/>
                </a:cubicBezTo>
                <a:cubicBezTo>
                  <a:pt x="5678850" y="4111707"/>
                  <a:pt x="5545218" y="4078790"/>
                  <a:pt x="5308248" y="4096512"/>
                </a:cubicBezTo>
                <a:cubicBezTo>
                  <a:pt x="5071278" y="4114234"/>
                  <a:pt x="4906019" y="4085576"/>
                  <a:pt x="4658523" y="4096512"/>
                </a:cubicBezTo>
                <a:cubicBezTo>
                  <a:pt x="4411027" y="4107448"/>
                  <a:pt x="4120991" y="4116557"/>
                  <a:pt x="3839871" y="4096512"/>
                </a:cubicBezTo>
                <a:cubicBezTo>
                  <a:pt x="3558751" y="4076467"/>
                  <a:pt x="3391940" y="4095633"/>
                  <a:pt x="3274611" y="4096512"/>
                </a:cubicBezTo>
                <a:cubicBezTo>
                  <a:pt x="3157282" y="4097391"/>
                  <a:pt x="2970626" y="4097355"/>
                  <a:pt x="2878279" y="4096512"/>
                </a:cubicBezTo>
                <a:cubicBezTo>
                  <a:pt x="2785932" y="4095669"/>
                  <a:pt x="2456701" y="4077577"/>
                  <a:pt x="2313019" y="4096512"/>
                </a:cubicBezTo>
                <a:cubicBezTo>
                  <a:pt x="2169337" y="4115447"/>
                  <a:pt x="2037867" y="4078880"/>
                  <a:pt x="1916687" y="4096512"/>
                </a:cubicBezTo>
                <a:cubicBezTo>
                  <a:pt x="1795507" y="4114144"/>
                  <a:pt x="1540002" y="4081107"/>
                  <a:pt x="1435891" y="4096512"/>
                </a:cubicBezTo>
                <a:cubicBezTo>
                  <a:pt x="1331780" y="4111917"/>
                  <a:pt x="1170568" y="4098529"/>
                  <a:pt x="1039559" y="4096512"/>
                </a:cubicBezTo>
                <a:cubicBezTo>
                  <a:pt x="908550" y="4094495"/>
                  <a:pt x="811876" y="4107000"/>
                  <a:pt x="643227" y="4096512"/>
                </a:cubicBezTo>
                <a:cubicBezTo>
                  <a:pt x="474578" y="4086024"/>
                  <a:pt x="188728" y="4099546"/>
                  <a:pt x="0" y="4096512"/>
                </a:cubicBezTo>
                <a:cubicBezTo>
                  <a:pt x="10759" y="3825914"/>
                  <a:pt x="-2311" y="3656309"/>
                  <a:pt x="0" y="3413760"/>
                </a:cubicBezTo>
                <a:cubicBezTo>
                  <a:pt x="2311" y="3171211"/>
                  <a:pt x="-33223" y="2967775"/>
                  <a:pt x="0" y="2690043"/>
                </a:cubicBezTo>
                <a:cubicBezTo>
                  <a:pt x="33223" y="2412311"/>
                  <a:pt x="-16345" y="2170863"/>
                  <a:pt x="0" y="1966326"/>
                </a:cubicBezTo>
                <a:cubicBezTo>
                  <a:pt x="16345" y="1761789"/>
                  <a:pt x="15149" y="1524350"/>
                  <a:pt x="0" y="1406469"/>
                </a:cubicBezTo>
                <a:cubicBezTo>
                  <a:pt x="-15149" y="1288588"/>
                  <a:pt x="-3527" y="910223"/>
                  <a:pt x="0" y="641787"/>
                </a:cubicBezTo>
                <a:cubicBezTo>
                  <a:pt x="3527" y="373351"/>
                  <a:pt x="15442" y="148996"/>
                  <a:pt x="0" y="0"/>
                </a:cubicBezTo>
                <a:close/>
              </a:path>
              <a:path w="8446416" h="4096512" stroke="0" extrusionOk="0">
                <a:moveTo>
                  <a:pt x="0" y="0"/>
                </a:moveTo>
                <a:cubicBezTo>
                  <a:pt x="168333" y="5724"/>
                  <a:pt x="500092" y="34569"/>
                  <a:pt x="734188" y="0"/>
                </a:cubicBezTo>
                <a:cubicBezTo>
                  <a:pt x="968284" y="-34569"/>
                  <a:pt x="1193226" y="-343"/>
                  <a:pt x="1383913" y="0"/>
                </a:cubicBezTo>
                <a:cubicBezTo>
                  <a:pt x="1574600" y="343"/>
                  <a:pt x="1851441" y="19634"/>
                  <a:pt x="2033637" y="0"/>
                </a:cubicBezTo>
                <a:cubicBezTo>
                  <a:pt x="2215833" y="-19634"/>
                  <a:pt x="2234948" y="-11035"/>
                  <a:pt x="2429969" y="0"/>
                </a:cubicBezTo>
                <a:cubicBezTo>
                  <a:pt x="2624990" y="11035"/>
                  <a:pt x="2659240" y="-2043"/>
                  <a:pt x="2826301" y="0"/>
                </a:cubicBezTo>
                <a:cubicBezTo>
                  <a:pt x="2993362" y="2043"/>
                  <a:pt x="3099235" y="-12467"/>
                  <a:pt x="3222633" y="0"/>
                </a:cubicBezTo>
                <a:cubicBezTo>
                  <a:pt x="3346031" y="12467"/>
                  <a:pt x="3727828" y="-16472"/>
                  <a:pt x="4041285" y="0"/>
                </a:cubicBezTo>
                <a:cubicBezTo>
                  <a:pt x="4354742" y="16472"/>
                  <a:pt x="4341757" y="-3971"/>
                  <a:pt x="4606545" y="0"/>
                </a:cubicBezTo>
                <a:cubicBezTo>
                  <a:pt x="4871333" y="3971"/>
                  <a:pt x="5112312" y="30178"/>
                  <a:pt x="5256270" y="0"/>
                </a:cubicBezTo>
                <a:cubicBezTo>
                  <a:pt x="5400228" y="-30178"/>
                  <a:pt x="5738416" y="-13136"/>
                  <a:pt x="5905994" y="0"/>
                </a:cubicBezTo>
                <a:cubicBezTo>
                  <a:pt x="6073572" y="13136"/>
                  <a:pt x="6342283" y="-4629"/>
                  <a:pt x="6555718" y="0"/>
                </a:cubicBezTo>
                <a:cubicBezTo>
                  <a:pt x="6769153" y="4629"/>
                  <a:pt x="6878230" y="-26092"/>
                  <a:pt x="7120978" y="0"/>
                </a:cubicBezTo>
                <a:cubicBezTo>
                  <a:pt x="7363726" y="26092"/>
                  <a:pt x="7410198" y="-11720"/>
                  <a:pt x="7517310" y="0"/>
                </a:cubicBezTo>
                <a:cubicBezTo>
                  <a:pt x="7624422" y="11720"/>
                  <a:pt x="8075329" y="36940"/>
                  <a:pt x="8446416" y="0"/>
                </a:cubicBezTo>
                <a:cubicBezTo>
                  <a:pt x="8434501" y="170450"/>
                  <a:pt x="8437219" y="413808"/>
                  <a:pt x="8446416" y="723717"/>
                </a:cubicBezTo>
                <a:cubicBezTo>
                  <a:pt x="8455613" y="1033626"/>
                  <a:pt x="8449818" y="1113403"/>
                  <a:pt x="8446416" y="1447434"/>
                </a:cubicBezTo>
                <a:cubicBezTo>
                  <a:pt x="8443014" y="1781465"/>
                  <a:pt x="8436343" y="1775816"/>
                  <a:pt x="8446416" y="2007291"/>
                </a:cubicBezTo>
                <a:cubicBezTo>
                  <a:pt x="8456489" y="2238766"/>
                  <a:pt x="8434673" y="2475977"/>
                  <a:pt x="8446416" y="2690043"/>
                </a:cubicBezTo>
                <a:cubicBezTo>
                  <a:pt x="8458159" y="2904109"/>
                  <a:pt x="8427434" y="3142629"/>
                  <a:pt x="8446416" y="3413760"/>
                </a:cubicBezTo>
                <a:cubicBezTo>
                  <a:pt x="8465398" y="3684891"/>
                  <a:pt x="8455046" y="3897958"/>
                  <a:pt x="8446416" y="4096512"/>
                </a:cubicBezTo>
                <a:cubicBezTo>
                  <a:pt x="8326458" y="4110167"/>
                  <a:pt x="8134033" y="4115224"/>
                  <a:pt x="7965620" y="4096512"/>
                </a:cubicBezTo>
                <a:cubicBezTo>
                  <a:pt x="7797207" y="4077800"/>
                  <a:pt x="7617253" y="4074140"/>
                  <a:pt x="7400360" y="4096512"/>
                </a:cubicBezTo>
                <a:cubicBezTo>
                  <a:pt x="7183467" y="4118884"/>
                  <a:pt x="6955521" y="4122570"/>
                  <a:pt x="6666171" y="4096512"/>
                </a:cubicBezTo>
                <a:cubicBezTo>
                  <a:pt x="6376821" y="4070454"/>
                  <a:pt x="6408045" y="4100891"/>
                  <a:pt x="6269840" y="4096512"/>
                </a:cubicBezTo>
                <a:cubicBezTo>
                  <a:pt x="6131635" y="4092133"/>
                  <a:pt x="5989934" y="4111040"/>
                  <a:pt x="5789044" y="4096512"/>
                </a:cubicBezTo>
                <a:cubicBezTo>
                  <a:pt x="5588154" y="4081984"/>
                  <a:pt x="5292402" y="4127923"/>
                  <a:pt x="5054855" y="4096512"/>
                </a:cubicBezTo>
                <a:cubicBezTo>
                  <a:pt x="4817308" y="4065101"/>
                  <a:pt x="4770000" y="4090083"/>
                  <a:pt x="4658523" y="4096512"/>
                </a:cubicBezTo>
                <a:cubicBezTo>
                  <a:pt x="4547046" y="4102941"/>
                  <a:pt x="4413648" y="4092337"/>
                  <a:pt x="4262191" y="4096512"/>
                </a:cubicBezTo>
                <a:cubicBezTo>
                  <a:pt x="4110734" y="4100687"/>
                  <a:pt x="3984974" y="4113314"/>
                  <a:pt x="3865860" y="4096512"/>
                </a:cubicBezTo>
                <a:cubicBezTo>
                  <a:pt x="3746746" y="4079710"/>
                  <a:pt x="3359328" y="4068000"/>
                  <a:pt x="3216135" y="4096512"/>
                </a:cubicBezTo>
                <a:cubicBezTo>
                  <a:pt x="3072943" y="4125024"/>
                  <a:pt x="2868803" y="4094050"/>
                  <a:pt x="2735339" y="4096512"/>
                </a:cubicBezTo>
                <a:cubicBezTo>
                  <a:pt x="2601875" y="4098974"/>
                  <a:pt x="2336994" y="4113436"/>
                  <a:pt x="2001151" y="4096512"/>
                </a:cubicBezTo>
                <a:cubicBezTo>
                  <a:pt x="1665308" y="4079588"/>
                  <a:pt x="1495193" y="4095109"/>
                  <a:pt x="1351427" y="4096512"/>
                </a:cubicBezTo>
                <a:cubicBezTo>
                  <a:pt x="1207661" y="4097915"/>
                  <a:pt x="1045021" y="4107061"/>
                  <a:pt x="955095" y="4096512"/>
                </a:cubicBezTo>
                <a:cubicBezTo>
                  <a:pt x="865169" y="4085963"/>
                  <a:pt x="413989" y="4086775"/>
                  <a:pt x="0" y="4096512"/>
                </a:cubicBezTo>
                <a:cubicBezTo>
                  <a:pt x="-19956" y="3885334"/>
                  <a:pt x="29201" y="3592526"/>
                  <a:pt x="0" y="3413760"/>
                </a:cubicBezTo>
                <a:cubicBezTo>
                  <a:pt x="-29201" y="3234994"/>
                  <a:pt x="-11887" y="2914262"/>
                  <a:pt x="0" y="2771973"/>
                </a:cubicBezTo>
                <a:cubicBezTo>
                  <a:pt x="11887" y="2629684"/>
                  <a:pt x="-16290" y="2358420"/>
                  <a:pt x="0" y="2171151"/>
                </a:cubicBezTo>
                <a:cubicBezTo>
                  <a:pt x="16290" y="1983882"/>
                  <a:pt x="23242" y="1570216"/>
                  <a:pt x="0" y="1406469"/>
                </a:cubicBezTo>
                <a:cubicBezTo>
                  <a:pt x="-23242" y="1242722"/>
                  <a:pt x="24837" y="1096555"/>
                  <a:pt x="0" y="846612"/>
                </a:cubicBezTo>
                <a:cubicBezTo>
                  <a:pt x="-24837" y="596669"/>
                  <a:pt x="27051" y="265174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49196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871C8-8945-EDA4-213E-AD2B97C01BA0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063932" y="2737448"/>
            <a:ext cx="2127380" cy="150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/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Fixed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accounted for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blipFill>
                <a:blip r:embed="rId3"/>
                <a:stretch>
                  <a:fillRect l="-912" t="-1124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1600" dirty="0"/>
                  <a:t> Types of variables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𝐷𝐸𝑅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𝐵𝑎𝑡𝑡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  <a:p>
                <a:pPr algn="ctr"/>
                <a:r>
                  <a:rPr lang="en-US" sz="1600" b="0" dirty="0"/>
                  <a:t>Constraint equations =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blipFill>
                <a:blip r:embed="rId4"/>
                <a:stretch>
                  <a:fillRect r="-22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204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Initialization Step 1a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9B894-B928-C229-6372-73455AB0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10" y="2567976"/>
            <a:ext cx="7525800" cy="2962688"/>
          </a:xfrm>
          <a:custGeom>
            <a:avLst/>
            <a:gdLst>
              <a:gd name="connsiteX0" fmla="*/ 0 w 7525800"/>
              <a:gd name="connsiteY0" fmla="*/ 0 h 2962688"/>
              <a:gd name="connsiteX1" fmla="*/ 654166 w 7525800"/>
              <a:gd name="connsiteY1" fmla="*/ 0 h 2962688"/>
              <a:gd name="connsiteX2" fmla="*/ 1007299 w 7525800"/>
              <a:gd name="connsiteY2" fmla="*/ 0 h 2962688"/>
              <a:gd name="connsiteX3" fmla="*/ 1586207 w 7525800"/>
              <a:gd name="connsiteY3" fmla="*/ 0 h 2962688"/>
              <a:gd name="connsiteX4" fmla="*/ 2165115 w 7525800"/>
              <a:gd name="connsiteY4" fmla="*/ 0 h 2962688"/>
              <a:gd name="connsiteX5" fmla="*/ 2744022 w 7525800"/>
              <a:gd name="connsiteY5" fmla="*/ 0 h 2962688"/>
              <a:gd name="connsiteX6" fmla="*/ 3473446 w 7525800"/>
              <a:gd name="connsiteY6" fmla="*/ 0 h 2962688"/>
              <a:gd name="connsiteX7" fmla="*/ 3901838 w 7525800"/>
              <a:gd name="connsiteY7" fmla="*/ 0 h 2962688"/>
              <a:gd name="connsiteX8" fmla="*/ 4405488 w 7525800"/>
              <a:gd name="connsiteY8" fmla="*/ 0 h 2962688"/>
              <a:gd name="connsiteX9" fmla="*/ 4758621 w 7525800"/>
              <a:gd name="connsiteY9" fmla="*/ 0 h 2962688"/>
              <a:gd name="connsiteX10" fmla="*/ 5111755 w 7525800"/>
              <a:gd name="connsiteY10" fmla="*/ 0 h 2962688"/>
              <a:gd name="connsiteX11" fmla="*/ 5765921 w 7525800"/>
              <a:gd name="connsiteY11" fmla="*/ 0 h 2962688"/>
              <a:gd name="connsiteX12" fmla="*/ 6269570 w 7525800"/>
              <a:gd name="connsiteY12" fmla="*/ 0 h 2962688"/>
              <a:gd name="connsiteX13" fmla="*/ 6848478 w 7525800"/>
              <a:gd name="connsiteY13" fmla="*/ 0 h 2962688"/>
              <a:gd name="connsiteX14" fmla="*/ 7525800 w 7525800"/>
              <a:gd name="connsiteY14" fmla="*/ 0 h 2962688"/>
              <a:gd name="connsiteX15" fmla="*/ 7525800 w 7525800"/>
              <a:gd name="connsiteY15" fmla="*/ 562911 h 2962688"/>
              <a:gd name="connsiteX16" fmla="*/ 7525800 w 7525800"/>
              <a:gd name="connsiteY16" fmla="*/ 1214702 h 2962688"/>
              <a:gd name="connsiteX17" fmla="*/ 7525800 w 7525800"/>
              <a:gd name="connsiteY17" fmla="*/ 1836867 h 2962688"/>
              <a:gd name="connsiteX18" fmla="*/ 7525800 w 7525800"/>
              <a:gd name="connsiteY18" fmla="*/ 2962688 h 2962688"/>
              <a:gd name="connsiteX19" fmla="*/ 7097408 w 7525800"/>
              <a:gd name="connsiteY19" fmla="*/ 2962688 h 2962688"/>
              <a:gd name="connsiteX20" fmla="*/ 6669017 w 7525800"/>
              <a:gd name="connsiteY20" fmla="*/ 2962688 h 2962688"/>
              <a:gd name="connsiteX21" fmla="*/ 5939593 w 7525800"/>
              <a:gd name="connsiteY21" fmla="*/ 2962688 h 2962688"/>
              <a:gd name="connsiteX22" fmla="*/ 5360685 w 7525800"/>
              <a:gd name="connsiteY22" fmla="*/ 2962688 h 2962688"/>
              <a:gd name="connsiteX23" fmla="*/ 4932294 w 7525800"/>
              <a:gd name="connsiteY23" fmla="*/ 2962688 h 2962688"/>
              <a:gd name="connsiteX24" fmla="*/ 4579160 w 7525800"/>
              <a:gd name="connsiteY24" fmla="*/ 2962688 h 2962688"/>
              <a:gd name="connsiteX25" fmla="*/ 4226026 w 7525800"/>
              <a:gd name="connsiteY25" fmla="*/ 2962688 h 2962688"/>
              <a:gd name="connsiteX26" fmla="*/ 3571860 w 7525800"/>
              <a:gd name="connsiteY26" fmla="*/ 2962688 h 2962688"/>
              <a:gd name="connsiteX27" fmla="*/ 3143469 w 7525800"/>
              <a:gd name="connsiteY27" fmla="*/ 2962688 h 2962688"/>
              <a:gd name="connsiteX28" fmla="*/ 2790335 w 7525800"/>
              <a:gd name="connsiteY28" fmla="*/ 2962688 h 2962688"/>
              <a:gd name="connsiteX29" fmla="*/ 2437201 w 7525800"/>
              <a:gd name="connsiteY29" fmla="*/ 2962688 h 2962688"/>
              <a:gd name="connsiteX30" fmla="*/ 1858294 w 7525800"/>
              <a:gd name="connsiteY30" fmla="*/ 2962688 h 2962688"/>
              <a:gd name="connsiteX31" fmla="*/ 1279386 w 7525800"/>
              <a:gd name="connsiteY31" fmla="*/ 2962688 h 2962688"/>
              <a:gd name="connsiteX32" fmla="*/ 850994 w 7525800"/>
              <a:gd name="connsiteY32" fmla="*/ 2962688 h 2962688"/>
              <a:gd name="connsiteX33" fmla="*/ 0 w 7525800"/>
              <a:gd name="connsiteY33" fmla="*/ 2962688 h 2962688"/>
              <a:gd name="connsiteX34" fmla="*/ 0 w 7525800"/>
              <a:gd name="connsiteY34" fmla="*/ 2429404 h 2962688"/>
              <a:gd name="connsiteX35" fmla="*/ 0 w 7525800"/>
              <a:gd name="connsiteY35" fmla="*/ 1925747 h 2962688"/>
              <a:gd name="connsiteX36" fmla="*/ 0 w 7525800"/>
              <a:gd name="connsiteY36" fmla="*/ 1303583 h 2962688"/>
              <a:gd name="connsiteX37" fmla="*/ 0 w 7525800"/>
              <a:gd name="connsiteY37" fmla="*/ 711045 h 2962688"/>
              <a:gd name="connsiteX38" fmla="*/ 0 w 7525800"/>
              <a:gd name="connsiteY38" fmla="*/ 0 h 296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525800" h="2962688" fill="none" extrusionOk="0">
                <a:moveTo>
                  <a:pt x="0" y="0"/>
                </a:moveTo>
                <a:cubicBezTo>
                  <a:pt x="308830" y="-63587"/>
                  <a:pt x="449414" y="61428"/>
                  <a:pt x="654166" y="0"/>
                </a:cubicBezTo>
                <a:cubicBezTo>
                  <a:pt x="858918" y="-61428"/>
                  <a:pt x="912797" y="41642"/>
                  <a:pt x="1007299" y="0"/>
                </a:cubicBezTo>
                <a:cubicBezTo>
                  <a:pt x="1101801" y="-41642"/>
                  <a:pt x="1376981" y="60799"/>
                  <a:pt x="1586207" y="0"/>
                </a:cubicBezTo>
                <a:cubicBezTo>
                  <a:pt x="1795433" y="-60799"/>
                  <a:pt x="2015849" y="55361"/>
                  <a:pt x="2165115" y="0"/>
                </a:cubicBezTo>
                <a:cubicBezTo>
                  <a:pt x="2314381" y="-55361"/>
                  <a:pt x="2566446" y="57308"/>
                  <a:pt x="2744022" y="0"/>
                </a:cubicBezTo>
                <a:cubicBezTo>
                  <a:pt x="2921598" y="-57308"/>
                  <a:pt x="3301028" y="49453"/>
                  <a:pt x="3473446" y="0"/>
                </a:cubicBezTo>
                <a:cubicBezTo>
                  <a:pt x="3645864" y="-49453"/>
                  <a:pt x="3753808" y="18677"/>
                  <a:pt x="3901838" y="0"/>
                </a:cubicBezTo>
                <a:cubicBezTo>
                  <a:pt x="4049868" y="-18677"/>
                  <a:pt x="4189316" y="39208"/>
                  <a:pt x="4405488" y="0"/>
                </a:cubicBezTo>
                <a:cubicBezTo>
                  <a:pt x="4621660" y="-39208"/>
                  <a:pt x="4621628" y="10194"/>
                  <a:pt x="4758621" y="0"/>
                </a:cubicBezTo>
                <a:cubicBezTo>
                  <a:pt x="4895614" y="-10194"/>
                  <a:pt x="5020390" y="21545"/>
                  <a:pt x="5111755" y="0"/>
                </a:cubicBezTo>
                <a:cubicBezTo>
                  <a:pt x="5203120" y="-21545"/>
                  <a:pt x="5546519" y="78206"/>
                  <a:pt x="5765921" y="0"/>
                </a:cubicBezTo>
                <a:cubicBezTo>
                  <a:pt x="5985323" y="-78206"/>
                  <a:pt x="6134753" y="8593"/>
                  <a:pt x="6269570" y="0"/>
                </a:cubicBezTo>
                <a:cubicBezTo>
                  <a:pt x="6404387" y="-8593"/>
                  <a:pt x="6723777" y="14092"/>
                  <a:pt x="6848478" y="0"/>
                </a:cubicBezTo>
                <a:cubicBezTo>
                  <a:pt x="6973179" y="-14092"/>
                  <a:pt x="7387535" y="46542"/>
                  <a:pt x="7525800" y="0"/>
                </a:cubicBezTo>
                <a:cubicBezTo>
                  <a:pt x="7565151" y="129124"/>
                  <a:pt x="7460025" y="334929"/>
                  <a:pt x="7525800" y="562911"/>
                </a:cubicBezTo>
                <a:cubicBezTo>
                  <a:pt x="7591575" y="790893"/>
                  <a:pt x="7516138" y="940817"/>
                  <a:pt x="7525800" y="1214702"/>
                </a:cubicBezTo>
                <a:cubicBezTo>
                  <a:pt x="7535462" y="1488587"/>
                  <a:pt x="7501489" y="1599074"/>
                  <a:pt x="7525800" y="1836867"/>
                </a:cubicBezTo>
                <a:cubicBezTo>
                  <a:pt x="7550111" y="2074661"/>
                  <a:pt x="7489346" y="2493538"/>
                  <a:pt x="7525800" y="2962688"/>
                </a:cubicBezTo>
                <a:cubicBezTo>
                  <a:pt x="7431865" y="3003465"/>
                  <a:pt x="7232949" y="2919917"/>
                  <a:pt x="7097408" y="2962688"/>
                </a:cubicBezTo>
                <a:cubicBezTo>
                  <a:pt x="6961867" y="3005459"/>
                  <a:pt x="6849862" y="2913749"/>
                  <a:pt x="6669017" y="2962688"/>
                </a:cubicBezTo>
                <a:cubicBezTo>
                  <a:pt x="6488172" y="3011627"/>
                  <a:pt x="6095625" y="2875574"/>
                  <a:pt x="5939593" y="2962688"/>
                </a:cubicBezTo>
                <a:cubicBezTo>
                  <a:pt x="5783561" y="3049802"/>
                  <a:pt x="5534566" y="2928430"/>
                  <a:pt x="5360685" y="2962688"/>
                </a:cubicBezTo>
                <a:cubicBezTo>
                  <a:pt x="5186804" y="2996946"/>
                  <a:pt x="5145284" y="2927809"/>
                  <a:pt x="4932294" y="2962688"/>
                </a:cubicBezTo>
                <a:cubicBezTo>
                  <a:pt x="4719304" y="2997567"/>
                  <a:pt x="4656928" y="2951047"/>
                  <a:pt x="4579160" y="2962688"/>
                </a:cubicBezTo>
                <a:cubicBezTo>
                  <a:pt x="4501392" y="2974329"/>
                  <a:pt x="4367080" y="2932310"/>
                  <a:pt x="4226026" y="2962688"/>
                </a:cubicBezTo>
                <a:cubicBezTo>
                  <a:pt x="4084972" y="2993066"/>
                  <a:pt x="3885421" y="2947615"/>
                  <a:pt x="3571860" y="2962688"/>
                </a:cubicBezTo>
                <a:cubicBezTo>
                  <a:pt x="3258299" y="2977761"/>
                  <a:pt x="3295242" y="2960623"/>
                  <a:pt x="3143469" y="2962688"/>
                </a:cubicBezTo>
                <a:cubicBezTo>
                  <a:pt x="2991696" y="2964753"/>
                  <a:pt x="2924362" y="2951255"/>
                  <a:pt x="2790335" y="2962688"/>
                </a:cubicBezTo>
                <a:cubicBezTo>
                  <a:pt x="2656308" y="2974121"/>
                  <a:pt x="2596333" y="2935098"/>
                  <a:pt x="2437201" y="2962688"/>
                </a:cubicBezTo>
                <a:cubicBezTo>
                  <a:pt x="2278069" y="2990278"/>
                  <a:pt x="2099805" y="2905623"/>
                  <a:pt x="1858294" y="2962688"/>
                </a:cubicBezTo>
                <a:cubicBezTo>
                  <a:pt x="1616783" y="3019753"/>
                  <a:pt x="1505791" y="2901964"/>
                  <a:pt x="1279386" y="2962688"/>
                </a:cubicBezTo>
                <a:cubicBezTo>
                  <a:pt x="1052981" y="3023412"/>
                  <a:pt x="1051525" y="2920403"/>
                  <a:pt x="850994" y="2962688"/>
                </a:cubicBezTo>
                <a:cubicBezTo>
                  <a:pt x="650463" y="3004973"/>
                  <a:pt x="284746" y="2886689"/>
                  <a:pt x="0" y="2962688"/>
                </a:cubicBezTo>
                <a:cubicBezTo>
                  <a:pt x="-44236" y="2807972"/>
                  <a:pt x="26041" y="2615515"/>
                  <a:pt x="0" y="2429404"/>
                </a:cubicBezTo>
                <a:cubicBezTo>
                  <a:pt x="-26041" y="2243293"/>
                  <a:pt x="50057" y="2039322"/>
                  <a:pt x="0" y="1925747"/>
                </a:cubicBezTo>
                <a:cubicBezTo>
                  <a:pt x="-50057" y="1812172"/>
                  <a:pt x="1185" y="1527249"/>
                  <a:pt x="0" y="1303583"/>
                </a:cubicBezTo>
                <a:cubicBezTo>
                  <a:pt x="-1185" y="1079917"/>
                  <a:pt x="46948" y="942209"/>
                  <a:pt x="0" y="711045"/>
                </a:cubicBezTo>
                <a:cubicBezTo>
                  <a:pt x="-46948" y="479881"/>
                  <a:pt x="49076" y="217645"/>
                  <a:pt x="0" y="0"/>
                </a:cubicBezTo>
                <a:close/>
              </a:path>
              <a:path w="7525800" h="2962688" stroke="0" extrusionOk="0">
                <a:moveTo>
                  <a:pt x="0" y="0"/>
                </a:moveTo>
                <a:cubicBezTo>
                  <a:pt x="189924" y="-86243"/>
                  <a:pt x="469077" y="19214"/>
                  <a:pt x="729424" y="0"/>
                </a:cubicBezTo>
                <a:cubicBezTo>
                  <a:pt x="989771" y="-19214"/>
                  <a:pt x="1010089" y="15677"/>
                  <a:pt x="1157815" y="0"/>
                </a:cubicBezTo>
                <a:cubicBezTo>
                  <a:pt x="1305541" y="-15677"/>
                  <a:pt x="1389060" y="42142"/>
                  <a:pt x="1586207" y="0"/>
                </a:cubicBezTo>
                <a:cubicBezTo>
                  <a:pt x="1783354" y="-42142"/>
                  <a:pt x="1953266" y="66311"/>
                  <a:pt x="2240373" y="0"/>
                </a:cubicBezTo>
                <a:cubicBezTo>
                  <a:pt x="2527480" y="-66311"/>
                  <a:pt x="2419612" y="32052"/>
                  <a:pt x="2593506" y="0"/>
                </a:cubicBezTo>
                <a:cubicBezTo>
                  <a:pt x="2767400" y="-32052"/>
                  <a:pt x="2826311" y="21615"/>
                  <a:pt x="3021898" y="0"/>
                </a:cubicBezTo>
                <a:cubicBezTo>
                  <a:pt x="3217485" y="-21615"/>
                  <a:pt x="3289759" y="30509"/>
                  <a:pt x="3450290" y="0"/>
                </a:cubicBezTo>
                <a:cubicBezTo>
                  <a:pt x="3610821" y="-30509"/>
                  <a:pt x="3633948" y="15828"/>
                  <a:pt x="3803424" y="0"/>
                </a:cubicBezTo>
                <a:cubicBezTo>
                  <a:pt x="3972900" y="-15828"/>
                  <a:pt x="4213520" y="65415"/>
                  <a:pt x="4382331" y="0"/>
                </a:cubicBezTo>
                <a:cubicBezTo>
                  <a:pt x="4551142" y="-65415"/>
                  <a:pt x="4658731" y="49709"/>
                  <a:pt x="4885981" y="0"/>
                </a:cubicBezTo>
                <a:cubicBezTo>
                  <a:pt x="5113231" y="-49709"/>
                  <a:pt x="5261152" y="28525"/>
                  <a:pt x="5389631" y="0"/>
                </a:cubicBezTo>
                <a:cubicBezTo>
                  <a:pt x="5518110" y="-28525"/>
                  <a:pt x="5713474" y="60995"/>
                  <a:pt x="5968538" y="0"/>
                </a:cubicBezTo>
                <a:cubicBezTo>
                  <a:pt x="6223602" y="-60995"/>
                  <a:pt x="6303190" y="22341"/>
                  <a:pt x="6396930" y="0"/>
                </a:cubicBezTo>
                <a:cubicBezTo>
                  <a:pt x="6490670" y="-22341"/>
                  <a:pt x="7226102" y="116433"/>
                  <a:pt x="7525800" y="0"/>
                </a:cubicBezTo>
                <a:cubicBezTo>
                  <a:pt x="7600581" y="174063"/>
                  <a:pt x="7505724" y="464906"/>
                  <a:pt x="7525800" y="651791"/>
                </a:cubicBezTo>
                <a:cubicBezTo>
                  <a:pt x="7545876" y="838676"/>
                  <a:pt x="7512029" y="1094384"/>
                  <a:pt x="7525800" y="1214702"/>
                </a:cubicBezTo>
                <a:cubicBezTo>
                  <a:pt x="7539571" y="1335020"/>
                  <a:pt x="7470982" y="1612265"/>
                  <a:pt x="7525800" y="1747986"/>
                </a:cubicBezTo>
                <a:cubicBezTo>
                  <a:pt x="7580618" y="1883707"/>
                  <a:pt x="7511306" y="2148811"/>
                  <a:pt x="7525800" y="2281270"/>
                </a:cubicBezTo>
                <a:cubicBezTo>
                  <a:pt x="7540294" y="2413729"/>
                  <a:pt x="7494370" y="2669120"/>
                  <a:pt x="7525800" y="2962688"/>
                </a:cubicBezTo>
                <a:cubicBezTo>
                  <a:pt x="7220588" y="3026007"/>
                  <a:pt x="7164167" y="2930957"/>
                  <a:pt x="6871634" y="2962688"/>
                </a:cubicBezTo>
                <a:cubicBezTo>
                  <a:pt x="6579101" y="2994419"/>
                  <a:pt x="6594963" y="2938293"/>
                  <a:pt x="6443243" y="2962688"/>
                </a:cubicBezTo>
                <a:cubicBezTo>
                  <a:pt x="6291523" y="2987083"/>
                  <a:pt x="6034158" y="2907611"/>
                  <a:pt x="5789077" y="2962688"/>
                </a:cubicBezTo>
                <a:cubicBezTo>
                  <a:pt x="5543996" y="3017765"/>
                  <a:pt x="5391637" y="2916353"/>
                  <a:pt x="5285427" y="2962688"/>
                </a:cubicBezTo>
                <a:cubicBezTo>
                  <a:pt x="5179217" y="3009023"/>
                  <a:pt x="4831872" y="2941359"/>
                  <a:pt x="4706520" y="2962688"/>
                </a:cubicBezTo>
                <a:cubicBezTo>
                  <a:pt x="4581168" y="2984017"/>
                  <a:pt x="4368211" y="2951253"/>
                  <a:pt x="4202870" y="2962688"/>
                </a:cubicBezTo>
                <a:cubicBezTo>
                  <a:pt x="4037529" y="2974123"/>
                  <a:pt x="3807898" y="2945555"/>
                  <a:pt x="3699220" y="2962688"/>
                </a:cubicBezTo>
                <a:cubicBezTo>
                  <a:pt x="3590542" y="2979821"/>
                  <a:pt x="3440668" y="2935992"/>
                  <a:pt x="3346086" y="2962688"/>
                </a:cubicBezTo>
                <a:cubicBezTo>
                  <a:pt x="3251504" y="2989384"/>
                  <a:pt x="2888519" y="2936447"/>
                  <a:pt x="2691921" y="2962688"/>
                </a:cubicBezTo>
                <a:cubicBezTo>
                  <a:pt x="2495323" y="2988929"/>
                  <a:pt x="2368220" y="2927412"/>
                  <a:pt x="2263529" y="2962688"/>
                </a:cubicBezTo>
                <a:cubicBezTo>
                  <a:pt x="2158838" y="2997964"/>
                  <a:pt x="1832152" y="2957406"/>
                  <a:pt x="1684621" y="2962688"/>
                </a:cubicBezTo>
                <a:cubicBezTo>
                  <a:pt x="1537090" y="2967970"/>
                  <a:pt x="1367407" y="2949938"/>
                  <a:pt x="1256230" y="2962688"/>
                </a:cubicBezTo>
                <a:cubicBezTo>
                  <a:pt x="1145053" y="2975438"/>
                  <a:pt x="980435" y="2918133"/>
                  <a:pt x="752580" y="2962688"/>
                </a:cubicBezTo>
                <a:cubicBezTo>
                  <a:pt x="524725" y="3007243"/>
                  <a:pt x="239734" y="2890144"/>
                  <a:pt x="0" y="2962688"/>
                </a:cubicBezTo>
                <a:cubicBezTo>
                  <a:pt x="-68353" y="2734683"/>
                  <a:pt x="36332" y="2557318"/>
                  <a:pt x="0" y="2310897"/>
                </a:cubicBezTo>
                <a:cubicBezTo>
                  <a:pt x="-36332" y="2064476"/>
                  <a:pt x="63833" y="1885439"/>
                  <a:pt x="0" y="1747986"/>
                </a:cubicBezTo>
                <a:cubicBezTo>
                  <a:pt x="-63833" y="1610533"/>
                  <a:pt x="57250" y="1471610"/>
                  <a:pt x="0" y="1214702"/>
                </a:cubicBezTo>
                <a:cubicBezTo>
                  <a:pt x="-57250" y="957794"/>
                  <a:pt x="38945" y="729482"/>
                  <a:pt x="0" y="562911"/>
                </a:cubicBezTo>
                <a:cubicBezTo>
                  <a:pt x="-38945" y="396340"/>
                  <a:pt x="34819" y="252535"/>
                  <a:pt x="0" y="0"/>
                </a:cubicBezTo>
                <a:close/>
              </a:path>
            </a:pathLst>
          </a:custGeom>
          <a:ln w="19050">
            <a:solidFill>
              <a:srgbClr val="002D61"/>
            </a:solidFill>
            <a:extLst>
              <a:ext uri="{C807C97D-BFC1-408E-A445-0C87EB9F89A2}">
                <ask:lineSketchStyleProps xmlns:ask="http://schemas.microsoft.com/office/drawing/2018/sketchyshapes" sd="15749693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870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SOCP with NO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2: SOCP with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3: MI Problem which inherently solves with the Complementarity condition.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2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Gives a Physically unrealizable solution.</a:t>
            </a:r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3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r>
              <a:rPr lang="en-US" sz="2800" dirty="0"/>
              <a:t>Also, the SAME Optimal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105-D2FF-2C98-EE21-E74EB6F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3" y="2346390"/>
            <a:ext cx="5181384" cy="3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1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Initialization Step 1b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DF39C-B956-AA5F-805F-3D6EEC20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57" y="2139484"/>
            <a:ext cx="9582486" cy="4096512"/>
          </a:xfrm>
          <a:custGeom>
            <a:avLst/>
            <a:gdLst>
              <a:gd name="connsiteX0" fmla="*/ 0 w 9582486"/>
              <a:gd name="connsiteY0" fmla="*/ 0 h 4096512"/>
              <a:gd name="connsiteX1" fmla="*/ 503081 w 9582486"/>
              <a:gd name="connsiteY1" fmla="*/ 0 h 4096512"/>
              <a:gd name="connsiteX2" fmla="*/ 1293636 w 9582486"/>
              <a:gd name="connsiteY2" fmla="*/ 0 h 4096512"/>
              <a:gd name="connsiteX3" fmla="*/ 1892541 w 9582486"/>
              <a:gd name="connsiteY3" fmla="*/ 0 h 4096512"/>
              <a:gd name="connsiteX4" fmla="*/ 2203972 w 9582486"/>
              <a:gd name="connsiteY4" fmla="*/ 0 h 4096512"/>
              <a:gd name="connsiteX5" fmla="*/ 2611227 w 9582486"/>
              <a:gd name="connsiteY5" fmla="*/ 0 h 4096512"/>
              <a:gd name="connsiteX6" fmla="*/ 3114308 w 9582486"/>
              <a:gd name="connsiteY6" fmla="*/ 0 h 4096512"/>
              <a:gd name="connsiteX7" fmla="*/ 3617388 w 9582486"/>
              <a:gd name="connsiteY7" fmla="*/ 0 h 4096512"/>
              <a:gd name="connsiteX8" fmla="*/ 4407944 w 9582486"/>
              <a:gd name="connsiteY8" fmla="*/ 0 h 4096512"/>
              <a:gd name="connsiteX9" fmla="*/ 4719374 w 9582486"/>
              <a:gd name="connsiteY9" fmla="*/ 0 h 4096512"/>
              <a:gd name="connsiteX10" fmla="*/ 5318280 w 9582486"/>
              <a:gd name="connsiteY10" fmla="*/ 0 h 4096512"/>
              <a:gd name="connsiteX11" fmla="*/ 5725535 w 9582486"/>
              <a:gd name="connsiteY11" fmla="*/ 0 h 4096512"/>
              <a:gd name="connsiteX12" fmla="*/ 6324441 w 9582486"/>
              <a:gd name="connsiteY12" fmla="*/ 0 h 4096512"/>
              <a:gd name="connsiteX13" fmla="*/ 6827521 w 9582486"/>
              <a:gd name="connsiteY13" fmla="*/ 0 h 4096512"/>
              <a:gd name="connsiteX14" fmla="*/ 7330602 w 9582486"/>
              <a:gd name="connsiteY14" fmla="*/ 0 h 4096512"/>
              <a:gd name="connsiteX15" fmla="*/ 7833682 w 9582486"/>
              <a:gd name="connsiteY15" fmla="*/ 0 h 4096512"/>
              <a:gd name="connsiteX16" fmla="*/ 8240938 w 9582486"/>
              <a:gd name="connsiteY16" fmla="*/ 0 h 4096512"/>
              <a:gd name="connsiteX17" fmla="*/ 8839843 w 9582486"/>
              <a:gd name="connsiteY17" fmla="*/ 0 h 4096512"/>
              <a:gd name="connsiteX18" fmla="*/ 9582486 w 9582486"/>
              <a:gd name="connsiteY18" fmla="*/ 0 h 4096512"/>
              <a:gd name="connsiteX19" fmla="*/ 9582486 w 9582486"/>
              <a:gd name="connsiteY19" fmla="*/ 667146 h 4096512"/>
              <a:gd name="connsiteX20" fmla="*/ 9582486 w 9582486"/>
              <a:gd name="connsiteY20" fmla="*/ 1252362 h 4096512"/>
              <a:gd name="connsiteX21" fmla="*/ 9582486 w 9582486"/>
              <a:gd name="connsiteY21" fmla="*/ 1714683 h 4096512"/>
              <a:gd name="connsiteX22" fmla="*/ 9582486 w 9582486"/>
              <a:gd name="connsiteY22" fmla="*/ 2217969 h 4096512"/>
              <a:gd name="connsiteX23" fmla="*/ 9582486 w 9582486"/>
              <a:gd name="connsiteY23" fmla="*/ 2762220 h 4096512"/>
              <a:gd name="connsiteX24" fmla="*/ 9582486 w 9582486"/>
              <a:gd name="connsiteY24" fmla="*/ 3265505 h 4096512"/>
              <a:gd name="connsiteX25" fmla="*/ 9582486 w 9582486"/>
              <a:gd name="connsiteY25" fmla="*/ 4096512 h 4096512"/>
              <a:gd name="connsiteX26" fmla="*/ 8887756 w 9582486"/>
              <a:gd name="connsiteY26" fmla="*/ 4096512 h 4096512"/>
              <a:gd name="connsiteX27" fmla="*/ 8193026 w 9582486"/>
              <a:gd name="connsiteY27" fmla="*/ 4096512 h 4096512"/>
              <a:gd name="connsiteX28" fmla="*/ 7785770 w 9582486"/>
              <a:gd name="connsiteY28" fmla="*/ 4096512 h 4096512"/>
              <a:gd name="connsiteX29" fmla="*/ 7091040 w 9582486"/>
              <a:gd name="connsiteY29" fmla="*/ 4096512 h 4096512"/>
              <a:gd name="connsiteX30" fmla="*/ 6779609 w 9582486"/>
              <a:gd name="connsiteY30" fmla="*/ 4096512 h 4096512"/>
              <a:gd name="connsiteX31" fmla="*/ 6180703 w 9582486"/>
              <a:gd name="connsiteY31" fmla="*/ 4096512 h 4096512"/>
              <a:gd name="connsiteX32" fmla="*/ 5677623 w 9582486"/>
              <a:gd name="connsiteY32" fmla="*/ 4096512 h 4096512"/>
              <a:gd name="connsiteX33" fmla="*/ 5078718 w 9582486"/>
              <a:gd name="connsiteY33" fmla="*/ 4096512 h 4096512"/>
              <a:gd name="connsiteX34" fmla="*/ 4479812 w 9582486"/>
              <a:gd name="connsiteY34" fmla="*/ 4096512 h 4096512"/>
              <a:gd name="connsiteX35" fmla="*/ 4168381 w 9582486"/>
              <a:gd name="connsiteY35" fmla="*/ 4096512 h 4096512"/>
              <a:gd name="connsiteX36" fmla="*/ 3665301 w 9582486"/>
              <a:gd name="connsiteY36" fmla="*/ 4096512 h 4096512"/>
              <a:gd name="connsiteX37" fmla="*/ 2874746 w 9582486"/>
              <a:gd name="connsiteY37" fmla="*/ 4096512 h 4096512"/>
              <a:gd name="connsiteX38" fmla="*/ 2180016 w 9582486"/>
              <a:gd name="connsiteY38" fmla="*/ 4096512 h 4096512"/>
              <a:gd name="connsiteX39" fmla="*/ 1868585 w 9582486"/>
              <a:gd name="connsiteY39" fmla="*/ 4096512 h 4096512"/>
              <a:gd name="connsiteX40" fmla="*/ 1461329 w 9582486"/>
              <a:gd name="connsiteY40" fmla="*/ 4096512 h 4096512"/>
              <a:gd name="connsiteX41" fmla="*/ 958249 w 9582486"/>
              <a:gd name="connsiteY41" fmla="*/ 4096512 h 4096512"/>
              <a:gd name="connsiteX42" fmla="*/ 0 w 9582486"/>
              <a:gd name="connsiteY42" fmla="*/ 4096512 h 4096512"/>
              <a:gd name="connsiteX43" fmla="*/ 0 w 9582486"/>
              <a:gd name="connsiteY43" fmla="*/ 3593226 h 4096512"/>
              <a:gd name="connsiteX44" fmla="*/ 0 w 9582486"/>
              <a:gd name="connsiteY44" fmla="*/ 2926080 h 4096512"/>
              <a:gd name="connsiteX45" fmla="*/ 0 w 9582486"/>
              <a:gd name="connsiteY45" fmla="*/ 2340864 h 4096512"/>
              <a:gd name="connsiteX46" fmla="*/ 0 w 9582486"/>
              <a:gd name="connsiteY46" fmla="*/ 1714683 h 4096512"/>
              <a:gd name="connsiteX47" fmla="*/ 0 w 9582486"/>
              <a:gd name="connsiteY47" fmla="*/ 1088502 h 4096512"/>
              <a:gd name="connsiteX48" fmla="*/ 0 w 9582486"/>
              <a:gd name="connsiteY48" fmla="*/ 626181 h 4096512"/>
              <a:gd name="connsiteX49" fmla="*/ 0 w 9582486"/>
              <a:gd name="connsiteY49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582486" h="4096512" fill="none" extrusionOk="0">
                <a:moveTo>
                  <a:pt x="0" y="0"/>
                </a:moveTo>
                <a:cubicBezTo>
                  <a:pt x="140216" y="-56530"/>
                  <a:pt x="252437" y="30426"/>
                  <a:pt x="503081" y="0"/>
                </a:cubicBezTo>
                <a:cubicBezTo>
                  <a:pt x="753725" y="-30426"/>
                  <a:pt x="962135" y="78130"/>
                  <a:pt x="1293636" y="0"/>
                </a:cubicBezTo>
                <a:cubicBezTo>
                  <a:pt x="1625138" y="-78130"/>
                  <a:pt x="1698201" y="50246"/>
                  <a:pt x="1892541" y="0"/>
                </a:cubicBezTo>
                <a:cubicBezTo>
                  <a:pt x="2086882" y="-50246"/>
                  <a:pt x="2048949" y="30113"/>
                  <a:pt x="2203972" y="0"/>
                </a:cubicBezTo>
                <a:cubicBezTo>
                  <a:pt x="2358995" y="-30113"/>
                  <a:pt x="2447653" y="17079"/>
                  <a:pt x="2611227" y="0"/>
                </a:cubicBezTo>
                <a:cubicBezTo>
                  <a:pt x="2774801" y="-17079"/>
                  <a:pt x="2902464" y="6458"/>
                  <a:pt x="3114308" y="0"/>
                </a:cubicBezTo>
                <a:cubicBezTo>
                  <a:pt x="3326152" y="-6458"/>
                  <a:pt x="3395760" y="13979"/>
                  <a:pt x="3617388" y="0"/>
                </a:cubicBezTo>
                <a:cubicBezTo>
                  <a:pt x="3839016" y="-13979"/>
                  <a:pt x="4035281" y="65576"/>
                  <a:pt x="4407944" y="0"/>
                </a:cubicBezTo>
                <a:cubicBezTo>
                  <a:pt x="4780607" y="-65576"/>
                  <a:pt x="4637929" y="23813"/>
                  <a:pt x="4719374" y="0"/>
                </a:cubicBezTo>
                <a:cubicBezTo>
                  <a:pt x="4800819" y="-23813"/>
                  <a:pt x="5169738" y="11465"/>
                  <a:pt x="5318280" y="0"/>
                </a:cubicBezTo>
                <a:cubicBezTo>
                  <a:pt x="5466822" y="-11465"/>
                  <a:pt x="5600239" y="30355"/>
                  <a:pt x="5725535" y="0"/>
                </a:cubicBezTo>
                <a:cubicBezTo>
                  <a:pt x="5850831" y="-30355"/>
                  <a:pt x="6062105" y="51464"/>
                  <a:pt x="6324441" y="0"/>
                </a:cubicBezTo>
                <a:cubicBezTo>
                  <a:pt x="6586777" y="-51464"/>
                  <a:pt x="6613563" y="25771"/>
                  <a:pt x="6827521" y="0"/>
                </a:cubicBezTo>
                <a:cubicBezTo>
                  <a:pt x="7041479" y="-25771"/>
                  <a:pt x="7103080" y="41295"/>
                  <a:pt x="7330602" y="0"/>
                </a:cubicBezTo>
                <a:cubicBezTo>
                  <a:pt x="7558124" y="-41295"/>
                  <a:pt x="7592231" y="37708"/>
                  <a:pt x="7833682" y="0"/>
                </a:cubicBezTo>
                <a:cubicBezTo>
                  <a:pt x="8075133" y="-37708"/>
                  <a:pt x="8108256" y="20793"/>
                  <a:pt x="8240938" y="0"/>
                </a:cubicBezTo>
                <a:cubicBezTo>
                  <a:pt x="8373620" y="-20793"/>
                  <a:pt x="8563183" y="16515"/>
                  <a:pt x="8839843" y="0"/>
                </a:cubicBezTo>
                <a:cubicBezTo>
                  <a:pt x="9116504" y="-16515"/>
                  <a:pt x="9271836" y="5007"/>
                  <a:pt x="9582486" y="0"/>
                </a:cubicBezTo>
                <a:cubicBezTo>
                  <a:pt x="9624519" y="166871"/>
                  <a:pt x="9565326" y="530665"/>
                  <a:pt x="9582486" y="667146"/>
                </a:cubicBezTo>
                <a:cubicBezTo>
                  <a:pt x="9599646" y="803627"/>
                  <a:pt x="9517757" y="1056630"/>
                  <a:pt x="9582486" y="1252362"/>
                </a:cubicBezTo>
                <a:cubicBezTo>
                  <a:pt x="9647215" y="1448094"/>
                  <a:pt x="9556063" y="1565113"/>
                  <a:pt x="9582486" y="1714683"/>
                </a:cubicBezTo>
                <a:cubicBezTo>
                  <a:pt x="9608909" y="1864253"/>
                  <a:pt x="9578204" y="2063168"/>
                  <a:pt x="9582486" y="2217969"/>
                </a:cubicBezTo>
                <a:cubicBezTo>
                  <a:pt x="9586768" y="2372770"/>
                  <a:pt x="9531430" y="2644123"/>
                  <a:pt x="9582486" y="2762220"/>
                </a:cubicBezTo>
                <a:cubicBezTo>
                  <a:pt x="9633542" y="2880317"/>
                  <a:pt x="9560409" y="3067092"/>
                  <a:pt x="9582486" y="3265505"/>
                </a:cubicBezTo>
                <a:cubicBezTo>
                  <a:pt x="9604563" y="3463918"/>
                  <a:pt x="9520371" y="3740799"/>
                  <a:pt x="9582486" y="4096512"/>
                </a:cubicBezTo>
                <a:cubicBezTo>
                  <a:pt x="9365895" y="4155712"/>
                  <a:pt x="9068405" y="4057382"/>
                  <a:pt x="8887756" y="4096512"/>
                </a:cubicBezTo>
                <a:cubicBezTo>
                  <a:pt x="8707107" y="4135642"/>
                  <a:pt x="8462049" y="4050928"/>
                  <a:pt x="8193026" y="4096512"/>
                </a:cubicBezTo>
                <a:cubicBezTo>
                  <a:pt x="7924003" y="4142096"/>
                  <a:pt x="7942495" y="4079764"/>
                  <a:pt x="7785770" y="4096512"/>
                </a:cubicBezTo>
                <a:cubicBezTo>
                  <a:pt x="7629045" y="4113260"/>
                  <a:pt x="7405355" y="4079114"/>
                  <a:pt x="7091040" y="4096512"/>
                </a:cubicBezTo>
                <a:cubicBezTo>
                  <a:pt x="6776725" y="4113910"/>
                  <a:pt x="6894011" y="4092009"/>
                  <a:pt x="6779609" y="4096512"/>
                </a:cubicBezTo>
                <a:cubicBezTo>
                  <a:pt x="6665207" y="4101015"/>
                  <a:pt x="6479074" y="4030630"/>
                  <a:pt x="6180703" y="4096512"/>
                </a:cubicBezTo>
                <a:cubicBezTo>
                  <a:pt x="5882332" y="4162394"/>
                  <a:pt x="5907468" y="4048327"/>
                  <a:pt x="5677623" y="4096512"/>
                </a:cubicBezTo>
                <a:cubicBezTo>
                  <a:pt x="5447778" y="4144697"/>
                  <a:pt x="5214407" y="4034738"/>
                  <a:pt x="5078718" y="4096512"/>
                </a:cubicBezTo>
                <a:cubicBezTo>
                  <a:pt x="4943029" y="4158286"/>
                  <a:pt x="4654053" y="4076592"/>
                  <a:pt x="4479812" y="4096512"/>
                </a:cubicBezTo>
                <a:cubicBezTo>
                  <a:pt x="4305571" y="4116432"/>
                  <a:pt x="4273622" y="4068831"/>
                  <a:pt x="4168381" y="4096512"/>
                </a:cubicBezTo>
                <a:cubicBezTo>
                  <a:pt x="4063140" y="4124193"/>
                  <a:pt x="3850523" y="4056304"/>
                  <a:pt x="3665301" y="4096512"/>
                </a:cubicBezTo>
                <a:cubicBezTo>
                  <a:pt x="3480079" y="4136720"/>
                  <a:pt x="3155105" y="4006898"/>
                  <a:pt x="2874746" y="4096512"/>
                </a:cubicBezTo>
                <a:cubicBezTo>
                  <a:pt x="2594388" y="4186126"/>
                  <a:pt x="2374540" y="4046820"/>
                  <a:pt x="2180016" y="4096512"/>
                </a:cubicBezTo>
                <a:cubicBezTo>
                  <a:pt x="1985492" y="4146204"/>
                  <a:pt x="1995753" y="4095774"/>
                  <a:pt x="1868585" y="4096512"/>
                </a:cubicBezTo>
                <a:cubicBezTo>
                  <a:pt x="1741417" y="4097250"/>
                  <a:pt x="1553946" y="4075156"/>
                  <a:pt x="1461329" y="4096512"/>
                </a:cubicBezTo>
                <a:cubicBezTo>
                  <a:pt x="1368712" y="4117868"/>
                  <a:pt x="1101141" y="4039216"/>
                  <a:pt x="958249" y="4096512"/>
                </a:cubicBezTo>
                <a:cubicBezTo>
                  <a:pt x="815357" y="4153808"/>
                  <a:pt x="215789" y="4096490"/>
                  <a:pt x="0" y="4096512"/>
                </a:cubicBezTo>
                <a:cubicBezTo>
                  <a:pt x="-8965" y="3977929"/>
                  <a:pt x="38852" y="3710224"/>
                  <a:pt x="0" y="3593226"/>
                </a:cubicBezTo>
                <a:cubicBezTo>
                  <a:pt x="-38852" y="3476228"/>
                  <a:pt x="3046" y="3075222"/>
                  <a:pt x="0" y="2926080"/>
                </a:cubicBezTo>
                <a:cubicBezTo>
                  <a:pt x="-3046" y="2776938"/>
                  <a:pt x="31077" y="2545976"/>
                  <a:pt x="0" y="2340864"/>
                </a:cubicBezTo>
                <a:cubicBezTo>
                  <a:pt x="-31077" y="2135752"/>
                  <a:pt x="5520" y="1900202"/>
                  <a:pt x="0" y="1714683"/>
                </a:cubicBezTo>
                <a:cubicBezTo>
                  <a:pt x="-5520" y="1529164"/>
                  <a:pt x="1393" y="1358358"/>
                  <a:pt x="0" y="1088502"/>
                </a:cubicBezTo>
                <a:cubicBezTo>
                  <a:pt x="-1393" y="818646"/>
                  <a:pt x="6587" y="836704"/>
                  <a:pt x="0" y="626181"/>
                </a:cubicBezTo>
                <a:cubicBezTo>
                  <a:pt x="-6587" y="415658"/>
                  <a:pt x="53235" y="139178"/>
                  <a:pt x="0" y="0"/>
                </a:cubicBezTo>
                <a:close/>
              </a:path>
              <a:path w="9582486" h="4096512" stroke="0" extrusionOk="0">
                <a:moveTo>
                  <a:pt x="0" y="0"/>
                </a:moveTo>
                <a:cubicBezTo>
                  <a:pt x="169012" y="-65574"/>
                  <a:pt x="491705" y="51367"/>
                  <a:pt x="694730" y="0"/>
                </a:cubicBezTo>
                <a:cubicBezTo>
                  <a:pt x="897755" y="-51367"/>
                  <a:pt x="1029649" y="44174"/>
                  <a:pt x="1293636" y="0"/>
                </a:cubicBezTo>
                <a:cubicBezTo>
                  <a:pt x="1557623" y="-44174"/>
                  <a:pt x="1606054" y="15592"/>
                  <a:pt x="1892541" y="0"/>
                </a:cubicBezTo>
                <a:cubicBezTo>
                  <a:pt x="2179028" y="-15592"/>
                  <a:pt x="2335251" y="74625"/>
                  <a:pt x="2587271" y="0"/>
                </a:cubicBezTo>
                <a:cubicBezTo>
                  <a:pt x="2839291" y="-74625"/>
                  <a:pt x="3036527" y="28518"/>
                  <a:pt x="3282001" y="0"/>
                </a:cubicBezTo>
                <a:cubicBezTo>
                  <a:pt x="3527475" y="-28518"/>
                  <a:pt x="3488019" y="24426"/>
                  <a:pt x="3689257" y="0"/>
                </a:cubicBezTo>
                <a:cubicBezTo>
                  <a:pt x="3890495" y="-24426"/>
                  <a:pt x="3874950" y="7609"/>
                  <a:pt x="4000688" y="0"/>
                </a:cubicBezTo>
                <a:cubicBezTo>
                  <a:pt x="4126426" y="-7609"/>
                  <a:pt x="4320464" y="50627"/>
                  <a:pt x="4503768" y="0"/>
                </a:cubicBezTo>
                <a:cubicBezTo>
                  <a:pt x="4687072" y="-50627"/>
                  <a:pt x="4669555" y="7289"/>
                  <a:pt x="4815199" y="0"/>
                </a:cubicBezTo>
                <a:cubicBezTo>
                  <a:pt x="4960843" y="-7289"/>
                  <a:pt x="5127090" y="7673"/>
                  <a:pt x="5414105" y="0"/>
                </a:cubicBezTo>
                <a:cubicBezTo>
                  <a:pt x="5701120" y="-7673"/>
                  <a:pt x="5712447" y="40140"/>
                  <a:pt x="5917185" y="0"/>
                </a:cubicBezTo>
                <a:cubicBezTo>
                  <a:pt x="6121923" y="-40140"/>
                  <a:pt x="6408597" y="36349"/>
                  <a:pt x="6611915" y="0"/>
                </a:cubicBezTo>
                <a:cubicBezTo>
                  <a:pt x="6815233" y="-36349"/>
                  <a:pt x="7005643" y="53971"/>
                  <a:pt x="7306646" y="0"/>
                </a:cubicBezTo>
                <a:cubicBezTo>
                  <a:pt x="7607649" y="-53971"/>
                  <a:pt x="7517573" y="21808"/>
                  <a:pt x="7713901" y="0"/>
                </a:cubicBezTo>
                <a:cubicBezTo>
                  <a:pt x="7910230" y="-21808"/>
                  <a:pt x="8264980" y="59568"/>
                  <a:pt x="8408631" y="0"/>
                </a:cubicBezTo>
                <a:cubicBezTo>
                  <a:pt x="8552282" y="-59568"/>
                  <a:pt x="8612076" y="29736"/>
                  <a:pt x="8720062" y="0"/>
                </a:cubicBezTo>
                <a:cubicBezTo>
                  <a:pt x="8828048" y="-29736"/>
                  <a:pt x="9188902" y="51450"/>
                  <a:pt x="9582486" y="0"/>
                </a:cubicBezTo>
                <a:cubicBezTo>
                  <a:pt x="9608545" y="264784"/>
                  <a:pt x="9577456" y="352441"/>
                  <a:pt x="9582486" y="626181"/>
                </a:cubicBezTo>
                <a:cubicBezTo>
                  <a:pt x="9587516" y="899921"/>
                  <a:pt x="9571999" y="933131"/>
                  <a:pt x="9582486" y="1088502"/>
                </a:cubicBezTo>
                <a:cubicBezTo>
                  <a:pt x="9592973" y="1243873"/>
                  <a:pt x="9554455" y="1421855"/>
                  <a:pt x="9582486" y="1550822"/>
                </a:cubicBezTo>
                <a:cubicBezTo>
                  <a:pt x="9610517" y="1679789"/>
                  <a:pt x="9570928" y="1891680"/>
                  <a:pt x="9582486" y="2054108"/>
                </a:cubicBezTo>
                <a:cubicBezTo>
                  <a:pt x="9594044" y="2216536"/>
                  <a:pt x="9533732" y="2424449"/>
                  <a:pt x="9582486" y="2639324"/>
                </a:cubicBezTo>
                <a:cubicBezTo>
                  <a:pt x="9631240" y="2854199"/>
                  <a:pt x="9550661" y="3069145"/>
                  <a:pt x="9582486" y="3265505"/>
                </a:cubicBezTo>
                <a:cubicBezTo>
                  <a:pt x="9614311" y="3461865"/>
                  <a:pt x="9550817" y="3876516"/>
                  <a:pt x="9582486" y="4096512"/>
                </a:cubicBezTo>
                <a:cubicBezTo>
                  <a:pt x="9374894" y="4190626"/>
                  <a:pt x="9049883" y="4045441"/>
                  <a:pt x="8791931" y="4096512"/>
                </a:cubicBezTo>
                <a:cubicBezTo>
                  <a:pt x="8533979" y="4147583"/>
                  <a:pt x="8326987" y="4070876"/>
                  <a:pt x="8001376" y="4096512"/>
                </a:cubicBezTo>
                <a:cubicBezTo>
                  <a:pt x="7675766" y="4122148"/>
                  <a:pt x="7752066" y="4064501"/>
                  <a:pt x="7594120" y="4096512"/>
                </a:cubicBezTo>
                <a:cubicBezTo>
                  <a:pt x="7436174" y="4128523"/>
                  <a:pt x="7239408" y="4043552"/>
                  <a:pt x="6995215" y="4096512"/>
                </a:cubicBezTo>
                <a:cubicBezTo>
                  <a:pt x="6751022" y="4149472"/>
                  <a:pt x="6520909" y="4077546"/>
                  <a:pt x="6300485" y="4096512"/>
                </a:cubicBezTo>
                <a:cubicBezTo>
                  <a:pt x="6080061" y="4115478"/>
                  <a:pt x="6082879" y="4068730"/>
                  <a:pt x="5989054" y="4096512"/>
                </a:cubicBezTo>
                <a:cubicBezTo>
                  <a:pt x="5895229" y="4124294"/>
                  <a:pt x="5450610" y="4069773"/>
                  <a:pt x="5294324" y="4096512"/>
                </a:cubicBezTo>
                <a:cubicBezTo>
                  <a:pt x="5138038" y="4123251"/>
                  <a:pt x="5089398" y="4086125"/>
                  <a:pt x="4887068" y="4096512"/>
                </a:cubicBezTo>
                <a:cubicBezTo>
                  <a:pt x="4684738" y="4106899"/>
                  <a:pt x="4584296" y="4060990"/>
                  <a:pt x="4383987" y="4096512"/>
                </a:cubicBezTo>
                <a:cubicBezTo>
                  <a:pt x="4183678" y="4132034"/>
                  <a:pt x="4110384" y="4088393"/>
                  <a:pt x="3976732" y="4096512"/>
                </a:cubicBezTo>
                <a:cubicBezTo>
                  <a:pt x="3843080" y="4104631"/>
                  <a:pt x="3604131" y="4061969"/>
                  <a:pt x="3473651" y="4096512"/>
                </a:cubicBezTo>
                <a:cubicBezTo>
                  <a:pt x="3343171" y="4131055"/>
                  <a:pt x="3256086" y="4092143"/>
                  <a:pt x="3162220" y="4096512"/>
                </a:cubicBezTo>
                <a:cubicBezTo>
                  <a:pt x="3068354" y="4100881"/>
                  <a:pt x="2804711" y="4043433"/>
                  <a:pt x="2659140" y="4096512"/>
                </a:cubicBezTo>
                <a:cubicBezTo>
                  <a:pt x="2513569" y="4149591"/>
                  <a:pt x="2118425" y="4036500"/>
                  <a:pt x="1964410" y="4096512"/>
                </a:cubicBezTo>
                <a:cubicBezTo>
                  <a:pt x="1810395" y="4156524"/>
                  <a:pt x="1663276" y="4072248"/>
                  <a:pt x="1557154" y="4096512"/>
                </a:cubicBezTo>
                <a:cubicBezTo>
                  <a:pt x="1451032" y="4120776"/>
                  <a:pt x="940405" y="4017494"/>
                  <a:pt x="766599" y="4096512"/>
                </a:cubicBezTo>
                <a:cubicBezTo>
                  <a:pt x="592793" y="4175530"/>
                  <a:pt x="367242" y="4082952"/>
                  <a:pt x="0" y="4096512"/>
                </a:cubicBezTo>
                <a:cubicBezTo>
                  <a:pt x="-51933" y="3913406"/>
                  <a:pt x="38138" y="3827339"/>
                  <a:pt x="0" y="3593226"/>
                </a:cubicBezTo>
                <a:cubicBezTo>
                  <a:pt x="-38138" y="3359113"/>
                  <a:pt x="18995" y="3346467"/>
                  <a:pt x="0" y="3130906"/>
                </a:cubicBezTo>
                <a:cubicBezTo>
                  <a:pt x="-18995" y="2915345"/>
                  <a:pt x="20871" y="2737277"/>
                  <a:pt x="0" y="2463759"/>
                </a:cubicBezTo>
                <a:cubicBezTo>
                  <a:pt x="-20871" y="2190241"/>
                  <a:pt x="29914" y="1967247"/>
                  <a:pt x="0" y="1837578"/>
                </a:cubicBezTo>
                <a:cubicBezTo>
                  <a:pt x="-29914" y="1707909"/>
                  <a:pt x="7006" y="1459439"/>
                  <a:pt x="0" y="1293327"/>
                </a:cubicBezTo>
                <a:cubicBezTo>
                  <a:pt x="-7006" y="1127215"/>
                  <a:pt x="31405" y="950331"/>
                  <a:pt x="0" y="626181"/>
                </a:cubicBezTo>
                <a:cubicBezTo>
                  <a:pt x="-31405" y="302031"/>
                  <a:pt x="43590" y="130381"/>
                  <a:pt x="0" y="0"/>
                </a:cubicBezTo>
                <a:close/>
              </a:path>
            </a:pathLst>
          </a:custGeom>
          <a:ln w="19050">
            <a:solidFill>
              <a:srgbClr val="002D61"/>
            </a:solidFill>
            <a:extLst>
              <a:ext uri="{C807C97D-BFC1-408E-A445-0C87EB9F89A2}">
                <ask:lineSketchStyleProps xmlns:ask="http://schemas.microsoft.com/office/drawing/2018/sketchyshapes" sd="1081852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18086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3545</TotalTime>
  <Words>5637</Words>
  <Application>Microsoft Office PowerPoint</Application>
  <PresentationFormat>Widescreen</PresentationFormat>
  <Paragraphs>556</Paragraphs>
  <Slides>90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Multi-Period D-OPF simulation of a grid with DERs and Battery Storage</vt:lpstr>
      <vt:lpstr>Problem Statement</vt:lpstr>
      <vt:lpstr>Simulation Parameters</vt:lpstr>
      <vt:lpstr>Reference of Notation</vt:lpstr>
      <vt:lpstr>Optimization Formulation</vt:lpstr>
      <vt:lpstr>Optimization Formulation</vt:lpstr>
      <vt:lpstr>Optimization Formulation</vt:lpstr>
      <vt:lpstr>Optimization Formulation</vt:lpstr>
      <vt:lpstr>Bounds and Values</vt:lpstr>
      <vt:lpstr>Bounds and Values</vt:lpstr>
      <vt:lpstr>A metric for quantifying effect of storage and DER power on the grid.</vt:lpstr>
      <vt:lpstr>Reference of Notation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2023-08-05T10:24:01Z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